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6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F7CA91-4EE0-4AD7-9D1E-18E37C956401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662C3D-FF61-43FA-9836-B4ED034D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1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5A04-30B7-4450-9743-CC98D05C391E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338D-5E4F-41B4-97C3-2E8352424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3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r>
              <a:rPr lang="en-US" baseline="0" dirty="0" smtClean="0"/>
              <a:t> about the uses for this room, is it functional? Notice the two different sections of seating.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</a:t>
            </a:r>
            <a:r>
              <a:rPr lang="en-US" baseline="0" dirty="0" smtClean="0"/>
              <a:t> harmonious factor in this 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will be discussed in more detail in another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how the</a:t>
            </a:r>
            <a:r>
              <a:rPr lang="en-US" baseline="0" dirty="0" smtClean="0"/>
              <a:t> red makes the room feel warm and full of energy which is strange for a bedroom.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338D-5E4F-41B4-97C3-2E835242450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ABEF-6C4B-4A1F-8DD2-24BFB443B361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2154-2232-4DB4-B10C-C2E1429D7D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photopaint3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"/>
          </a:blip>
          <a:stretch>
            <a:fillRect/>
          </a:stretch>
        </p:blipFill>
        <p:spPr>
          <a:xfrm>
            <a:off x="1477" y="67618"/>
            <a:ext cx="1585348" cy="6790382"/>
          </a:xfrm>
          <a:prstGeom prst="rect">
            <a:avLst/>
          </a:prstGeom>
        </p:spPr>
      </p:pic>
      <p:pic>
        <p:nvPicPr>
          <p:cNvPr id="8" name="Picture 7" descr="photopaint4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"/>
          </a:blip>
          <a:stretch>
            <a:fillRect/>
          </a:stretch>
        </p:blipFill>
        <p:spPr>
          <a:xfrm>
            <a:off x="1477" y="67618"/>
            <a:ext cx="1767946" cy="6027469"/>
          </a:xfrm>
          <a:prstGeom prst="rect">
            <a:avLst/>
          </a:prstGeom>
        </p:spPr>
      </p:pic>
      <p:pic>
        <p:nvPicPr>
          <p:cNvPr id="9" name="Picture 8" descr="photopaint2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5000" contrast="14000"/>
          </a:blip>
          <a:stretch>
            <a:fillRect/>
          </a:stretch>
        </p:blipFill>
        <p:spPr>
          <a:xfrm>
            <a:off x="215226" y="0"/>
            <a:ext cx="1371599" cy="563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4411-2AC4-48C7-AD94-48C18492C0CD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4148-D732-4E73-838C-27F55313D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D793-016A-4E86-A353-48EEA545BE89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346-D96B-4EB5-B72C-A52F03B91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9B79-4AD3-4606-B13A-9EEA9D74AFA8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AE81-2F18-4EE1-A595-FD5A316C1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E558-E1AF-4EED-BF3C-A7B773544B74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A9FC-280F-4E67-BF4B-8682EED5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D352-C587-4B86-B181-8B9CEDB62657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048C-294C-4868-A512-AA2CC862C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8084-5BCE-4BE6-BED0-3D1993957BF7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8D3A-1539-42E1-A00E-0FA4C8F7C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0528-4791-4406-98A9-5F12CE7C0E02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2AB1-7F52-4DF2-B12E-9F7A9DA06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2F94-E421-441A-A020-A37AFAFD71DB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AE58-3903-4DCD-ABC2-060CE0171B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1050-9F8E-4042-8976-FE0D88FD5768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9B69-7BF8-4404-A5F6-960FCAF6A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5BC9-5E39-4A79-9373-0D0BF6E24B2E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BEE0-98DD-4957-AF60-E8A4F5494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D33B2DBD-A6CA-4AC6-92D7-5573DB5983CE}" type="datetimeFigureOut">
              <a:rPr lang="en-US" smtClean="0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6B26B1C-09E3-4394-AFE1-D63E130A1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33463" y="244475"/>
            <a:ext cx="7772400" cy="1470025"/>
          </a:xfrm>
        </p:spPr>
        <p:txBody>
          <a:bodyPr/>
          <a:lstStyle/>
          <a:p>
            <a:pPr algn="r"/>
            <a:r>
              <a:rPr lang="en-US" b="1" dirty="0" smtClean="0"/>
              <a:t> The Elements of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488" y="1468438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FCSi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906075" y="1429555"/>
            <a:ext cx="6748528" cy="1"/>
          </a:xfrm>
          <a:prstGeom prst="line">
            <a:avLst/>
          </a:prstGeom>
          <a:ln w="12700" cap="sq" cmpd="sng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bg2"/>
                </a:gs>
              </a:gsLst>
              <a:lin ang="10800000" scaled="1"/>
              <a:tileRect/>
            </a:gradFill>
            <a:prstDash val="solid"/>
            <a:bevel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Content Placeholder 5" descr="dream hous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1957388"/>
            <a:ext cx="63468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381000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Describe the line used in this picture.</a:t>
            </a:r>
            <a:endParaRPr lang="en-US" dirty="0"/>
          </a:p>
        </p:txBody>
      </p:sp>
      <p:pic>
        <p:nvPicPr>
          <p:cNvPr id="12291" name="Content Placeholder 3" descr="living room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" y="1489364"/>
            <a:ext cx="83391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 describes the shape and structure of solid objects.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 may be 2 or 3 dimensional.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 dimensional would be walls and rugs (usually contain little or no depth)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 dimensional would be chairs and other furniture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 heavy objects such as pianos or sofas give a feeling of stability.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Their massive appearance adds a solid feeling to the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Placing several small objects together will create stability as well (such as 2 chairs and a table grouped together)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Designers are usually more concerned with apparent weight rather than actual weight.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Light colors pair with other light colors equal a lightness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Light colors paired with dark colors may add weight.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Which room appears to have more weight?</a:t>
            </a:r>
            <a:endParaRPr lang="en-US" dirty="0"/>
          </a:p>
        </p:txBody>
      </p:sp>
      <p:pic>
        <p:nvPicPr>
          <p:cNvPr id="14339" name="Content Placeholder 3" descr="bedroom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7848"/>
            <a:ext cx="3822700" cy="3211513"/>
          </a:xfrm>
        </p:spPr>
      </p:pic>
      <p:pic>
        <p:nvPicPr>
          <p:cNvPr id="14340" name="Content Placeholder 3" descr="bedroom 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7848"/>
            <a:ext cx="39433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25236" y="838200"/>
            <a:ext cx="7696200" cy="914400"/>
          </a:xfrm>
        </p:spPr>
        <p:txBody>
          <a:bodyPr/>
          <a:lstStyle/>
          <a:p>
            <a:r>
              <a:rPr lang="en-US" dirty="0" smtClean="0"/>
              <a:t>Harmonious Design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25236" y="1752600"/>
            <a:ext cx="7696200" cy="3962400"/>
          </a:xfrm>
        </p:spPr>
        <p:txBody>
          <a:bodyPr/>
          <a:lstStyle/>
          <a:p>
            <a:r>
              <a:rPr lang="en-US" dirty="0" smtClean="0"/>
              <a:t>Harmonious design is a design in which every item fits well with the others.</a:t>
            </a:r>
          </a:p>
        </p:txBody>
      </p:sp>
      <p:pic>
        <p:nvPicPr>
          <p:cNvPr id="15364" name="Content Placeholder 3" descr="bedroom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236" y="2811030"/>
            <a:ext cx="6968837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4363" y="285750"/>
            <a:ext cx="7696200" cy="914400"/>
          </a:xfrm>
        </p:spPr>
        <p:txBody>
          <a:bodyPr/>
          <a:lstStyle/>
          <a:p>
            <a:r>
              <a:rPr lang="en-US" dirty="0" smtClean="0"/>
              <a:t>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3" y="1510144"/>
            <a:ext cx="4092575" cy="448887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An object’s texture is the appearance or feel of its surface.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times you can tell the texture of the object before you touch it; however some textures can fool the eye.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Wall paper can be made to look rough but have a smooth feel to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8" name="Picture 6" descr="master bath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3" y="1200150"/>
            <a:ext cx="441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19200" y="1076470"/>
            <a:ext cx="7696200" cy="914400"/>
          </a:xfrm>
        </p:spPr>
        <p:txBody>
          <a:bodyPr/>
          <a:lstStyle/>
          <a:p>
            <a:r>
              <a:rPr lang="en-US" dirty="0" smtClean="0"/>
              <a:t>Special Effects with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Texture can influence the way people feel in a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Plush carpet and furniture covered with soft fabric provide a sense of comfort.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Nubby, rough materials convey a feeling of ruggedness and stability.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Smooth velvets and heavy brocades suggest luxury.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Glass, metal and stone give a feeling a coolness.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Texture can also affect apparent size.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Soft silky fabric on a couch may seem smaller than rough and ragged fabric on a couch.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Smooth textures reflect light and rough textures absorb light.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Represents emotion and allows objects to stand out from the background.</a:t>
            </a:r>
          </a:p>
          <a:p>
            <a:r>
              <a:rPr lang="en-US" sz="2800" dirty="0" smtClean="0"/>
              <a:t>Color is the most significant element of design.</a:t>
            </a:r>
          </a:p>
          <a:p>
            <a:r>
              <a:rPr lang="en-US" sz="2800" dirty="0" smtClean="0"/>
              <a:t>It’s possible to set a mood or create an illusion with color.</a:t>
            </a:r>
          </a:p>
          <a:p>
            <a:r>
              <a:rPr lang="en-US" sz="2800" dirty="0" smtClean="0"/>
              <a:t>You can even make warm rooms feel cool and cool rooms feel warm with color.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595745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type of feeling do you get from this room?</a:t>
            </a:r>
            <a:endParaRPr lang="en-US" dirty="0"/>
          </a:p>
        </p:txBody>
      </p:sp>
      <p:pic>
        <p:nvPicPr>
          <p:cNvPr id="17410" name="Picture 2" descr="http://cdn.decorpad.com/photos/2009/05/01/6cadcbb6df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19" y="1804988"/>
            <a:ext cx="7450571" cy="48590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62113" y="274638"/>
            <a:ext cx="7024687" cy="1143000"/>
          </a:xfrm>
        </p:spPr>
        <p:txBody>
          <a:bodyPr/>
          <a:lstStyle/>
          <a:p>
            <a:r>
              <a:rPr lang="en-US" smtClean="0"/>
              <a:t>Elements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113" y="1600200"/>
            <a:ext cx="7024687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guidelines used to create pleasing designs are called the elements and principles of design.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elements of design include: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Texture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1906588" y="1430338"/>
            <a:ext cx="6748462" cy="0"/>
          </a:xfrm>
          <a:prstGeom prst="line">
            <a:avLst/>
          </a:prstGeom>
          <a:ln w="12700" cap="sq" cmpd="sng">
            <a:solidFill>
              <a:schemeClr val="accent1">
                <a:shade val="95000"/>
                <a:satMod val="105000"/>
              </a:schemeClr>
            </a:solidFill>
            <a:prstDash val="sysDash"/>
            <a:bevel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Space is the 3 dimensional expanse that a designer is working with.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Different sized spaces convey a range of feelings.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Large, open spaces give people a feeling of freedom and luxury.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Too much open space can make people feel lonely and uncomfortable.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Rooms with high ceilings or too few furnishings can have this effect as well.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Empty parts of room may look larger than smaller areas containing furniture.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Crowded spaces with too much furniture may make you feel confined.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other hand, you may feel snug and secure.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04800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Describe the spacing in this picture?</a:t>
            </a:r>
            <a:endParaRPr lang="en-US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5500" y="1417638"/>
            <a:ext cx="7339013" cy="5149850"/>
          </a:xfr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Arranging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Two general choices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Fill the space or leave much of it empty.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make a smaller space appear larger, keep as much open space as possible.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You might also install mirrors to visually enlarge a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Choose dual purpose furniture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shelf unit with cabinets, a seat with storage,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large space, divide the room into different areas.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By arranging furniture in small clusters and using area rugs to visually divide a large room.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381000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are your feelings about this space?</a:t>
            </a:r>
            <a:endParaRPr lang="en-US" dirty="0"/>
          </a:p>
        </p:txBody>
      </p:sp>
      <p:pic>
        <p:nvPicPr>
          <p:cNvPr id="8195" name="Content Placeholder 3" descr="bedroom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1417638"/>
            <a:ext cx="717391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Line outlines form and conveys a sense of movement or direction.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Lines can be used to convey a sense of strength, serenity, gracefulness, or action.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lines are either straight or curved and are placed in a direction, vertical, horizontal, or diagonal.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Vertical lines  can convey strength and stability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(pinstriped suit)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horizontal line may suggest rest.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Diagonal or zigzag lines evoke excitement and movement.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Curved lines have a graceful and delicate effect.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623455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types of lines do you see here?</a:t>
            </a:r>
            <a:endParaRPr lang="en-US" dirty="0"/>
          </a:p>
        </p:txBody>
      </p:sp>
      <p:pic>
        <p:nvPicPr>
          <p:cNvPr id="10243" name="Content Placeholder 3" descr="chilling 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709" y="1725487"/>
            <a:ext cx="7578340" cy="4716877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Effects with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variety of lines is desirable in a room design.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When people see a line, their eyes tend to follow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 adds height (such as homes with tall windows)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sofas can draw your gaze around the room and create the illusion of greater width.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aligning the tops of picture frames you can create the effect of a continuous line.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ue gel design template">
  <a:themeElements>
    <a:clrScheme name="Office Them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gel design template</Template>
  <TotalTime>187</TotalTime>
  <Words>809</Words>
  <Application>Microsoft Office PowerPoint</Application>
  <PresentationFormat>On-screen Show (4:3)</PresentationFormat>
  <Paragraphs>88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Blue gel design template</vt:lpstr>
      <vt:lpstr> The Elements of Design</vt:lpstr>
      <vt:lpstr>Elements for Success</vt:lpstr>
      <vt:lpstr>Space</vt:lpstr>
      <vt:lpstr>Describe the spacing in this picture?</vt:lpstr>
      <vt:lpstr>Arranging Space</vt:lpstr>
      <vt:lpstr>What are your feelings about this space?</vt:lpstr>
      <vt:lpstr>Line</vt:lpstr>
      <vt:lpstr>What types of lines do you see here?</vt:lpstr>
      <vt:lpstr>Creating Effects with Line</vt:lpstr>
      <vt:lpstr>Describe the line used in this picture.</vt:lpstr>
      <vt:lpstr>Form</vt:lpstr>
      <vt:lpstr>Which room appears to have more weight?</vt:lpstr>
      <vt:lpstr>Harmonious Design</vt:lpstr>
      <vt:lpstr>Texture</vt:lpstr>
      <vt:lpstr>Special Effects with Texture</vt:lpstr>
      <vt:lpstr>Color</vt:lpstr>
      <vt:lpstr>What type of feeling do you get from this room?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17:  The Elements of Design</dc:title>
  <dc:creator>Jolene Schlemmer</dc:creator>
  <cp:lastModifiedBy>LPS</cp:lastModifiedBy>
  <cp:revision>6</cp:revision>
  <dcterms:created xsi:type="dcterms:W3CDTF">2009-02-17T15:24:15Z</dcterms:created>
  <dcterms:modified xsi:type="dcterms:W3CDTF">2013-11-11T14:20:53Z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TC300032321033</vt:lpwstr>
  </property>
</Properties>
</file>