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3397B-3C6E-6848-B662-FE9E5395425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84591-9C0A-374A-828C-BA4EC00FA6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085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Freudian slip – </a:t>
            </a:r>
            <a:r>
              <a:rPr lang="en-US" dirty="0" err="1" smtClean="0"/>
              <a:t>Mistatement</a:t>
            </a:r>
            <a:r>
              <a:rPr lang="en-US" baseline="0" dirty="0" smtClean="0"/>
              <a:t> reflective on something one would like to say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84591-9C0A-374A-828C-BA4EC00FA6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6293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Stranger situation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84591-9C0A-374A-828C-BA4EC00FA6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3775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Stranger situation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84591-9C0A-374A-828C-BA4EC00FA6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251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Stranger</a:t>
            </a:r>
            <a:r>
              <a:rPr lang="en-US" baseline="0" dirty="0" smtClean="0"/>
              <a:t> situation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84591-9C0A-374A-828C-BA4EC00FA6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5171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community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Do we have optimal human functioning at S.E.</a:t>
            </a:r>
          </a:p>
          <a:p>
            <a:r>
              <a:rPr lang="en-US" baseline="0" dirty="0" smtClean="0"/>
              <a:t>And Lincoln vs. Ponca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84591-9C0A-374A-828C-BA4EC00FA6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424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850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226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708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567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02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854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767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559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014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153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78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2AC1-F6A7-5540-B2B9-A114BDED2E17}" type="datetimeFigureOut">
              <a:rPr lang="en-US" smtClean="0"/>
              <a:pPr/>
              <a:t>1/6/15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1472-3E9D-2541-8B06-FFB1FAD85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140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3176"/>
            <a:ext cx="7772400" cy="1470025"/>
          </a:xfrm>
        </p:spPr>
        <p:txBody>
          <a:bodyPr/>
          <a:lstStyle/>
          <a:p>
            <a:r>
              <a:rPr lang="en-US" dirty="0" smtClean="0"/>
              <a:t>Theoretical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76932"/>
            <a:ext cx="6400800" cy="36019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RKM-TO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23194" y="1725163"/>
            <a:ext cx="5309558" cy="4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0187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76633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Movement that focuses on the study of optimal human functioning and the factors that allow individuals and communities to thrive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Firmly grounded on psychological science, thereby avoiding humanistic psychology’s lack of scientific research to support its theoretical foundation</a:t>
            </a:r>
          </a:p>
        </p:txBody>
      </p:sp>
      <p:pic>
        <p:nvPicPr>
          <p:cNvPr id="4" name="Picture 3" descr="peanuts_happiness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663227" y="1213126"/>
            <a:ext cx="4480773" cy="526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5230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Outrageous Celebrities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famous person i.e. Brittany Spears, Justin </a:t>
            </a:r>
            <a:r>
              <a:rPr lang="en-US" dirty="0" err="1" smtClean="0"/>
              <a:t>Bieber</a:t>
            </a:r>
            <a:r>
              <a:rPr lang="en-US" dirty="0" smtClean="0"/>
              <a:t>, Richard Nixon or anyone else and explain their outrageous behavior using </a:t>
            </a:r>
            <a:r>
              <a:rPr lang="en-US" b="1" dirty="0" smtClean="0"/>
              <a:t>Three</a:t>
            </a:r>
            <a:r>
              <a:rPr lang="en-US" dirty="0" smtClean="0"/>
              <a:t> theoretical concepts we have discussed in class</a:t>
            </a:r>
          </a:p>
          <a:p>
            <a:r>
              <a:rPr lang="en-US" dirty="0" smtClean="0"/>
              <a:t>Make a connection between the behavior and the psychology perspective</a:t>
            </a:r>
          </a:p>
          <a:p>
            <a:r>
              <a:rPr lang="en-US" dirty="0" smtClean="0"/>
              <a:t>Answers should be in complete sentences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629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Lindsay </a:t>
            </a:r>
            <a:r>
              <a:rPr lang="en-US" dirty="0" err="1" smtClean="0"/>
              <a:t>Lohan</a:t>
            </a:r>
            <a:endParaRPr lang="en-US" dirty="0"/>
          </a:p>
        </p:txBody>
      </p:sp>
      <p:pic>
        <p:nvPicPr>
          <p:cNvPr id="4" name="Content Placeholder 3" descr="6a00d8341cce2453ef01543648c70f970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32909" b="-329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6144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Learned some of her disruptive behaviors from her parents and the people around her growing up</a:t>
            </a:r>
          </a:p>
          <a:p>
            <a:r>
              <a:rPr lang="en-US" dirty="0" smtClean="0"/>
              <a:t>Watched her dad drink</a:t>
            </a:r>
          </a:p>
          <a:p>
            <a:r>
              <a:rPr lang="en-US" dirty="0" smtClean="0"/>
              <a:t>In the celebrity world alcohol is common</a:t>
            </a:r>
          </a:p>
          <a:p>
            <a:r>
              <a:rPr lang="en-US" dirty="0" smtClean="0"/>
              <a:t>Stars get attention from the media, the more disruptive, the more attention they receive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8251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Socio-Cultural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5078012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Her mother pushed her into fame at a very young age</a:t>
            </a:r>
          </a:p>
          <a:p>
            <a:r>
              <a:rPr lang="en-US" dirty="0" smtClean="0"/>
              <a:t>Dina </a:t>
            </a:r>
            <a:r>
              <a:rPr lang="en-US" dirty="0" err="1" smtClean="0"/>
              <a:t>Lohan</a:t>
            </a:r>
            <a:r>
              <a:rPr lang="en-US" dirty="0" smtClean="0"/>
              <a:t> was a bad example for Lindsay</a:t>
            </a:r>
          </a:p>
          <a:p>
            <a:r>
              <a:rPr lang="en-US" dirty="0" smtClean="0"/>
              <a:t>Dina admits to having a drinking problem in the past</a:t>
            </a:r>
          </a:p>
          <a:p>
            <a:r>
              <a:rPr lang="en-US" dirty="0" smtClean="0"/>
              <a:t>Dina and her husband had a bad relationship, they would always fight and blame each other for Lindsay’s disruptive behavior</a:t>
            </a:r>
          </a:p>
          <a:p>
            <a:r>
              <a:rPr lang="en-US" dirty="0" smtClean="0"/>
              <a:t>Both Lindsay’s mother and father went to the press to humiliate the other</a:t>
            </a:r>
          </a:p>
          <a:p>
            <a:endParaRPr lang="en-US" dirty="0"/>
          </a:p>
        </p:txBody>
      </p:sp>
      <p:pic>
        <p:nvPicPr>
          <p:cNvPr id="5" name="Picture 4" descr="1249959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535213" y="1216081"/>
            <a:ext cx="3265561" cy="491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1292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Socio-Cultural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</a:t>
            </a:r>
            <a:r>
              <a:rPr lang="en-US" dirty="0" err="1" smtClean="0"/>
              <a:t>Ronson</a:t>
            </a:r>
            <a:r>
              <a:rPr lang="en-US" dirty="0" smtClean="0"/>
              <a:t> was Lindsay’s girlfriend</a:t>
            </a:r>
          </a:p>
          <a:p>
            <a:r>
              <a:rPr lang="en-US" dirty="0" smtClean="0"/>
              <a:t>It was an unhealthy relationship where Lindsay relapses into drug abuse</a:t>
            </a:r>
          </a:p>
          <a:p>
            <a:r>
              <a:rPr lang="en-US" dirty="0" smtClean="0"/>
              <a:t>They were often out partying all the time which lead to media attention for Lindsay</a:t>
            </a:r>
          </a:p>
          <a:p>
            <a:r>
              <a:rPr lang="en-US" dirty="0" smtClean="0"/>
              <a:t>The media attention was rough on Lindsay, she was in the limelight since she was 12</a:t>
            </a:r>
          </a:p>
          <a:p>
            <a:r>
              <a:rPr lang="en-US" dirty="0" smtClean="0"/>
              <a:t>All of her actions were caught on tape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8849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Lindsay is stuck in Maslow’s Hierarchy of Needs pyramid </a:t>
            </a:r>
          </a:p>
          <a:p>
            <a:r>
              <a:rPr lang="en-US" dirty="0" smtClean="0"/>
              <a:t>She has no sense of love and belonging which stops her from having self-esteem and self-actualization</a:t>
            </a:r>
          </a:p>
          <a:p>
            <a:r>
              <a:rPr lang="en-US" dirty="0" smtClean="0"/>
              <a:t>Her morals are out of whack based on the environment she grew up in and the environment she is surrounded 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510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3020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Sigmund Freud (1856-1939)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Focuses on abnormal behavior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Freud connected unconscious drives and conflict often stemming from childhood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crayon_kid_wall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87402" y="1827695"/>
            <a:ext cx="4521776" cy="37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377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Psychoanalysis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Relies on personal observation and reflection instead of controlled laboratory experimentation as its means of discovery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Since Freud’s death in 1939 many of his theories have been disproved however elements from his original theory are still apart of pop culture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62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357677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John B. Watson (1878-1958)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Studies only observable and objectively describable acts </a:t>
            </a:r>
          </a:p>
          <a:p>
            <a:r>
              <a:rPr lang="en-US" dirty="0" smtClean="0"/>
              <a:t>Does not focus on anything you cannot see.</a:t>
            </a:r>
          </a:p>
          <a:p>
            <a:r>
              <a:rPr lang="en-US" dirty="0" smtClean="0"/>
              <a:t>Today, behaviorism focuses on learning through rewards and observation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behaviorism-254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985481" y="1581242"/>
            <a:ext cx="3416976" cy="412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940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701" y="1600201"/>
            <a:ext cx="4023573" cy="411016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Carl Rogers (1902-1987) &amp; Abraham Maslow (1908-1970)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Emphasizes the conscious experience humans go through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Humans have free will in their decision making and are not controlled by rewards and reinforcements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1417074312397.jpe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0" y="1346588"/>
            <a:ext cx="4890701" cy="436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373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dy7pe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10675" b="-10675"/>
          <a:stretch>
            <a:fillRect/>
          </a:stretch>
        </p:blipFill>
        <p:spPr>
          <a:xfrm>
            <a:off x="1111959" y="663525"/>
            <a:ext cx="6968241" cy="5801099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135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124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Looks to understand behavior through the biological structures, emotions, and thoughts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a person lacks a certain chemical in their brain they suffer affects to their behavior and actions.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J4VyJmh-qYZnoebWwxjM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985482" y="1855674"/>
            <a:ext cx="3701318" cy="352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779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4915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Focuses on how people think, take in, store, and retrieve information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Remembering things you have learned or are learning from past actions or behaviors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h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35069" y="1524000"/>
            <a:ext cx="3175000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04233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Socio-Cultural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0532" y="1600200"/>
            <a:ext cx="4156267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Looks at how thinking and behavior change depending on the situation or setting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you act and think in situations where you are comfortable vs. when you are not comfortable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Cycle-of-family-abuse-cartoon-300x27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1714500"/>
            <a:ext cx="3810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3646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589</Words>
  <Application>Microsoft Macintosh PowerPoint</Application>
  <PresentationFormat>On-screen Show (4:3)</PresentationFormat>
  <Paragraphs>69</Paragraphs>
  <Slides>16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Theoretical Perspectives</vt:lpstr>
      <vt:lpstr>Psychoanalysis</vt:lpstr>
      <vt:lpstr>Psychoanalysis Cont’d</vt:lpstr>
      <vt:lpstr>Behaviorism</vt:lpstr>
      <vt:lpstr>Humanistic</vt:lpstr>
      <vt:lpstr> </vt:lpstr>
      <vt:lpstr>Biological</vt:lpstr>
      <vt:lpstr>Cognitive</vt:lpstr>
      <vt:lpstr>Socio-Cultural</vt:lpstr>
      <vt:lpstr>Positive</vt:lpstr>
      <vt:lpstr>Outrageous Celebrities</vt:lpstr>
      <vt:lpstr>Lindsay Lohan</vt:lpstr>
      <vt:lpstr>Behaviorism</vt:lpstr>
      <vt:lpstr>Socio-Cultural</vt:lpstr>
      <vt:lpstr>Socio-Cultural Cont’d</vt:lpstr>
      <vt:lpstr>Humanistic</vt:lpstr>
    </vt:vector>
  </TitlesOfParts>
  <Company>UNL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Theoretical Perspectives</dc:title>
  <dc:creator>Lindsay Schnoor</dc:creator>
  <cp:lastModifiedBy>Joe Schlegelmilch</cp:lastModifiedBy>
  <cp:revision>18</cp:revision>
  <dcterms:created xsi:type="dcterms:W3CDTF">2015-01-06T20:30:36Z</dcterms:created>
  <dcterms:modified xsi:type="dcterms:W3CDTF">2015-01-06T20:31:06Z</dcterms:modified>
</cp:coreProperties>
</file>