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3" r:id="rId4"/>
    <p:sldId id="264" r:id="rId5"/>
    <p:sldId id="257" r:id="rId6"/>
    <p:sldId id="262" r:id="rId7"/>
    <p:sldId id="260" r:id="rId8"/>
    <p:sldId id="259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britannica.com/EBchecked/topic/452778/Persian-Gulf-Wa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521746"/>
            <a:ext cx="6777318" cy="1256254"/>
          </a:xfrm>
        </p:spPr>
        <p:txBody>
          <a:bodyPr/>
          <a:lstStyle/>
          <a:p>
            <a:r>
              <a:rPr lang="en-US" dirty="0" smtClean="0"/>
              <a:t>George H.W. Bush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41georgehwbu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2253728"/>
            <a:ext cx="6963750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9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Presidency—Domestic Policy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Signed the Americans with Disabilities Act of 1990</a:t>
            </a:r>
          </a:p>
          <a:p>
            <a:pPr lvl="1"/>
            <a:r>
              <a:rPr lang="en-US" dirty="0" smtClean="0"/>
              <a:t>Prohibits discrimination based on disability</a:t>
            </a:r>
          </a:p>
          <a:p>
            <a:r>
              <a:rPr lang="en-US" dirty="0" smtClean="0"/>
              <a:t>Intense battle over appointment of Clarence Thomas to the SC</a:t>
            </a:r>
          </a:p>
          <a:p>
            <a:pPr lvl="1"/>
            <a:r>
              <a:rPr lang="en-US" dirty="0" smtClean="0"/>
              <a:t>Accusation of sexual harassment</a:t>
            </a:r>
          </a:p>
          <a:p>
            <a:pPr lvl="1"/>
            <a:r>
              <a:rPr lang="en-US" dirty="0" smtClean="0"/>
              <a:t>Confirmed by Senate, 52-48</a:t>
            </a:r>
            <a:endParaRPr lang="en-US" dirty="0"/>
          </a:p>
        </p:txBody>
      </p:sp>
      <p:pic>
        <p:nvPicPr>
          <p:cNvPr id="5" name="Content Placeholder 4" descr="436px-Clarence_Thomas_official_SCOTUS_portrai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 b="12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725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Presidency—Foreign Policy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750" y="2240280"/>
            <a:ext cx="4076954" cy="3877056"/>
          </a:xfrm>
        </p:spPr>
        <p:txBody>
          <a:bodyPr/>
          <a:lstStyle/>
          <a:p>
            <a:r>
              <a:rPr lang="en-US" dirty="0" smtClean="0"/>
              <a:t>Panama—”Operation Just Cause”—27K troops—removed Noriega from power—American-backed gov’t installed</a:t>
            </a:r>
          </a:p>
          <a:p>
            <a:r>
              <a:rPr lang="en-US" dirty="0" smtClean="0"/>
              <a:t>Soviet Union—START I—USSR dissolved in 1991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NAFTA—eliminated majority of tariffs on products traded between U.S., Canada &amp;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8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Presidency—Foreign Policy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Persian Gulf War, 1990-1991</a:t>
            </a:r>
          </a:p>
          <a:p>
            <a:r>
              <a:rPr lang="en-US" dirty="0" smtClean="0"/>
              <a:t>Saddam Hussein, Iraqi leader, invaded oil-rich neighbor Kuwait</a:t>
            </a:r>
          </a:p>
          <a:p>
            <a:r>
              <a:rPr lang="en-US" dirty="0" smtClean="0"/>
              <a:t>UN forces led by General Norman Schwarzkopf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617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Airstrikes from mid-January through February of 1991</a:t>
            </a:r>
          </a:p>
          <a:p>
            <a:r>
              <a:rPr lang="en-US" dirty="0" smtClean="0"/>
              <a:t>“Operation Desert Storm”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Iraqi troops leave Kuwait, but Hussein left in power</a:t>
            </a:r>
          </a:p>
          <a:p>
            <a:pPr lvl="1"/>
            <a:r>
              <a:rPr lang="en-US" dirty="0" smtClean="0"/>
              <a:t>190 UN deaths</a:t>
            </a:r>
          </a:p>
          <a:p>
            <a:pPr lvl="1"/>
            <a:r>
              <a:rPr lang="en-US" dirty="0" smtClean="0"/>
              <a:t>100K Iraqi deaths</a:t>
            </a:r>
          </a:p>
          <a:p>
            <a:pPr lvl="1"/>
            <a:r>
              <a:rPr lang="en-US" dirty="0" smtClean="0"/>
              <a:t>Heavily televised</a:t>
            </a:r>
          </a:p>
          <a:p>
            <a:pPr lvl="2"/>
            <a:r>
              <a:rPr lang="en-US" dirty="0" smtClean="0"/>
              <a:t>“Video game war”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6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ze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2250876"/>
            <a:ext cx="6921500" cy="46071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Persian Gulf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2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 Quayle misspells “potato”</a:t>
            </a:r>
          </a:p>
          <a:p>
            <a:r>
              <a:rPr lang="en-US" dirty="0" smtClean="0"/>
              <a:t>Bush vomits &amp; faints at banquet held by PM of Japan</a:t>
            </a:r>
          </a:p>
          <a:p>
            <a:r>
              <a:rPr lang="en-US" dirty="0" smtClean="0"/>
              <a:t>Time “Man of the Year” in 1990</a:t>
            </a:r>
          </a:p>
          <a:p>
            <a:r>
              <a:rPr lang="en-US" dirty="0" smtClean="0"/>
              <a:t>Left office with 56% job approval rating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9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1992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38320"/>
          </a:xfrm>
        </p:spPr>
        <p:txBody>
          <a:bodyPr>
            <a:normAutofit/>
          </a:bodyPr>
          <a:lstStyle/>
          <a:p>
            <a:r>
              <a:rPr lang="en-US" dirty="0" smtClean="0"/>
              <a:t>Some thought Bush ended the Persian Gulf War prematurely</a:t>
            </a:r>
          </a:p>
          <a:p>
            <a:r>
              <a:rPr lang="en-US" dirty="0" smtClean="0"/>
              <a:t>Bush had done little to help the economy</a:t>
            </a:r>
          </a:p>
          <a:p>
            <a:r>
              <a:rPr lang="en-US" dirty="0" smtClean="0"/>
              <a:t>Ross Perot, TX billionaire, Independent</a:t>
            </a:r>
          </a:p>
          <a:p>
            <a:pPr lvl="1"/>
            <a:r>
              <a:rPr lang="en-US" dirty="0" smtClean="0"/>
              <a:t>Most votes for 3</a:t>
            </a:r>
            <a:r>
              <a:rPr lang="en-US" baseline="30000" dirty="0" smtClean="0"/>
              <a:t>rd</a:t>
            </a:r>
            <a:r>
              <a:rPr lang="en-US" dirty="0" smtClean="0"/>
              <a:t> party candidate since 1912</a:t>
            </a:r>
          </a:p>
          <a:p>
            <a:pPr lvl="1"/>
            <a:r>
              <a:rPr lang="en-US" dirty="0" smtClean="0"/>
              <a:t>“Ross for Boss”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338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Bill Clinton, Governor of Arkansas, Democrat</a:t>
            </a:r>
          </a:p>
          <a:p>
            <a:pPr lvl="1"/>
            <a:r>
              <a:rPr lang="en-US" dirty="0" smtClean="0"/>
              <a:t>Called Bush “out of touch” w/ common man</a:t>
            </a:r>
          </a:p>
          <a:p>
            <a:pPr lvl="1"/>
            <a:r>
              <a:rPr lang="en-US" dirty="0" smtClean="0"/>
              <a:t>“It’s the economy stupid”</a:t>
            </a:r>
          </a:p>
          <a:p>
            <a:pPr lvl="1"/>
            <a:r>
              <a:rPr lang="en-US" dirty="0" smtClean="0"/>
              <a:t>Clinton &amp; Gore, both from South, “Bubba” plan</a:t>
            </a:r>
          </a:p>
          <a:p>
            <a:r>
              <a:rPr lang="en-US" dirty="0" smtClean="0"/>
              <a:t>Clinton, 43%, 370 EC votes</a:t>
            </a:r>
          </a:p>
          <a:p>
            <a:r>
              <a:rPr lang="en-US" dirty="0" smtClean="0"/>
              <a:t>Bush, 38%, 168 EC votes</a:t>
            </a:r>
          </a:p>
          <a:p>
            <a:r>
              <a:rPr lang="en-US" dirty="0" smtClean="0"/>
              <a:t>Perot, 19%, 0 EC votes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2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oral-map-1992-clinton-vs-bush-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15107"/>
            <a:ext cx="8610600" cy="46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George_W._Bush_and_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613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3502510" cy="1054250"/>
          </a:xfrm>
        </p:spPr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Born in MA </a:t>
            </a:r>
          </a:p>
          <a:p>
            <a:r>
              <a:rPr lang="en-US" dirty="0" smtClean="0"/>
              <a:t>Raised in CT</a:t>
            </a:r>
          </a:p>
          <a:p>
            <a:r>
              <a:rPr lang="en-US" dirty="0" smtClean="0"/>
              <a:t>Pilot for Navy from 1942 to 1945</a:t>
            </a:r>
          </a:p>
          <a:p>
            <a:r>
              <a:rPr lang="en-US" dirty="0" smtClean="0"/>
              <a:t>Married Barbara in 1945</a:t>
            </a:r>
          </a:p>
          <a:p>
            <a:r>
              <a:rPr lang="en-US" dirty="0" smtClean="0"/>
              <a:t>Enrolled at Yale</a:t>
            </a:r>
          </a:p>
          <a:p>
            <a:pPr lvl="1"/>
            <a:r>
              <a:rPr lang="en-US" dirty="0" smtClean="0"/>
              <a:t>Played 1</a:t>
            </a:r>
            <a:r>
              <a:rPr lang="en-US" baseline="30000" dirty="0" smtClean="0"/>
              <a:t>st</a:t>
            </a:r>
            <a:r>
              <a:rPr lang="en-US" dirty="0" smtClean="0"/>
              <a:t> base</a:t>
            </a:r>
          </a:p>
          <a:p>
            <a:pPr lvl="1"/>
            <a:r>
              <a:rPr lang="en-US" dirty="0" smtClean="0"/>
              <a:t>Graduated in 1948 w/ degree in economics</a:t>
            </a:r>
            <a:endParaRPr lang="en-US" dirty="0"/>
          </a:p>
        </p:txBody>
      </p:sp>
      <p:pic>
        <p:nvPicPr>
          <p:cNvPr id="7" name="Content Placeholder 6" descr="130709_george_bush_card_lg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2252"/>
          <a:stretch>
            <a:fillRect/>
          </a:stretch>
        </p:blipFill>
        <p:spPr>
          <a:xfrm>
            <a:off x="4867275" y="569913"/>
            <a:ext cx="3803650" cy="5546725"/>
          </a:xfrm>
        </p:spPr>
      </p:pic>
    </p:spTree>
    <p:extLst>
      <p:ext uri="{BB962C8B-B14F-4D97-AF65-F5344CB8AC3E}">
        <p14:creationId xmlns:p14="http://schemas.microsoft.com/office/powerpoint/2010/main" val="401508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Moved to West Texas</a:t>
            </a:r>
          </a:p>
          <a:p>
            <a:r>
              <a:rPr lang="en-US" dirty="0" smtClean="0"/>
              <a:t>Entered oil business</a:t>
            </a:r>
          </a:p>
          <a:p>
            <a:r>
              <a:rPr lang="en-US" dirty="0" smtClean="0"/>
              <a:t>Millionaire by age 40</a:t>
            </a:r>
          </a:p>
          <a:p>
            <a:r>
              <a:rPr lang="en-US" dirty="0" smtClean="0"/>
              <a:t>Got involved in politics in 1964</a:t>
            </a:r>
          </a:p>
          <a:p>
            <a:r>
              <a:rPr lang="en-US" dirty="0" smtClean="0"/>
              <a:t>Elected to House of Reps in 1966</a:t>
            </a:r>
          </a:p>
          <a:p>
            <a:r>
              <a:rPr lang="en-US" dirty="0" smtClean="0"/>
              <a:t>Ran for Senate in ‘70 but lost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Ambassador to UN from ‘71 to ‘73</a:t>
            </a:r>
          </a:p>
          <a:p>
            <a:r>
              <a:rPr lang="en-US" dirty="0" smtClean="0"/>
              <a:t>Chairman of Republican Nat’l Committee from ‘73 to ‘74</a:t>
            </a:r>
          </a:p>
          <a:p>
            <a:r>
              <a:rPr lang="en-US" dirty="0" smtClean="0"/>
              <a:t>Unofficial “ambassador” to China from ‘74 to ‘75</a:t>
            </a:r>
          </a:p>
          <a:p>
            <a:r>
              <a:rPr lang="en-US" dirty="0" smtClean="0"/>
              <a:t>Director of CIA from ‘76 to ‘77</a:t>
            </a:r>
          </a:p>
          <a:p>
            <a:r>
              <a:rPr lang="en-US" dirty="0" smtClean="0"/>
              <a:t>Ran against Reagan in ‘80 before becoming his running 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1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VP from </a:t>
            </a:r>
            <a:r>
              <a:rPr lang="fr-FR" dirty="0" smtClean="0"/>
              <a:t>’</a:t>
            </a:r>
            <a:r>
              <a:rPr lang="en-US" dirty="0" smtClean="0"/>
              <a:t>81-’89</a:t>
            </a:r>
          </a:p>
          <a:p>
            <a:pPr lvl="1"/>
            <a:r>
              <a:rPr lang="en-US" dirty="0" smtClean="0"/>
              <a:t>Low key</a:t>
            </a:r>
          </a:p>
          <a:p>
            <a:pPr lvl="1"/>
            <a:r>
              <a:rPr lang="en-US" dirty="0" smtClean="0"/>
              <a:t>Avoided criticizing Reagan in any way</a:t>
            </a:r>
            <a:endParaRPr lang="en-US" dirty="0"/>
          </a:p>
        </p:txBody>
      </p:sp>
      <p:pic>
        <p:nvPicPr>
          <p:cNvPr id="7" name="Content Placeholder 6" descr="reaganbush_1981-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r="9721"/>
          <a:stretch>
            <a:fillRect/>
          </a:stretch>
        </p:blipFill>
        <p:spPr>
          <a:xfrm>
            <a:off x="5216525" y="2240280"/>
            <a:ext cx="2593975" cy="4171363"/>
          </a:xfrm>
        </p:spPr>
      </p:pic>
    </p:spTree>
    <p:extLst>
      <p:ext uri="{BB962C8B-B14F-4D97-AF65-F5344CB8AC3E}">
        <p14:creationId xmlns:p14="http://schemas.microsoft.com/office/powerpoint/2010/main" val="186893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the most negative campaign cycles of all time</a:t>
            </a:r>
          </a:p>
          <a:p>
            <a:r>
              <a:rPr lang="en-US" dirty="0" smtClean="0"/>
              <a:t>Dukakis was attacked for being radically liberal (“Massachusetts Liberal”), soft on crime, and unpatriotic</a:t>
            </a:r>
          </a:p>
          <a:p>
            <a:pPr lvl="1"/>
            <a:r>
              <a:rPr lang="en-US" dirty="0" smtClean="0"/>
              <a:t>Tried to quiet critics w/ tank photo-op </a:t>
            </a:r>
          </a:p>
          <a:p>
            <a:pPr lvl="2"/>
            <a:r>
              <a:rPr lang="en-US" dirty="0" smtClean="0"/>
              <a:t>The “Snoopy Incident”</a:t>
            </a:r>
          </a:p>
          <a:p>
            <a:pPr lvl="2"/>
            <a:r>
              <a:rPr lang="en-US" dirty="0" smtClean="0"/>
              <a:t>Bush used video of Dukakis in tank to show that he would NOT be a good commander-in-chief</a:t>
            </a:r>
          </a:p>
          <a:p>
            <a:r>
              <a:rPr lang="en-US" dirty="0" smtClean="0"/>
              <a:t>The Dukakis team tried to connect Bush to troubles w/ Reagan administration, esp. the Iran-Contra Affair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9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Bush</a:t>
            </a:r>
          </a:p>
          <a:p>
            <a:r>
              <a:rPr lang="en-US" dirty="0" smtClean="0"/>
              <a:t>“Let’s Keep America Moving”</a:t>
            </a:r>
          </a:p>
          <a:p>
            <a:r>
              <a:rPr lang="en-US" dirty="0" smtClean="0"/>
              <a:t>“Let’s Keep the Progress Going”</a:t>
            </a:r>
          </a:p>
          <a:p>
            <a:r>
              <a:rPr lang="en-US" dirty="0" smtClean="0"/>
              <a:t>“Read my lips, no new taxes”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Dukakis</a:t>
            </a:r>
          </a:p>
          <a:p>
            <a:r>
              <a:rPr lang="en-US" dirty="0" smtClean="0"/>
              <a:t>The Best is Yet to Come”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7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hael_Dukakis_in_t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6635750" cy="5013678"/>
          </a:xfrm>
          <a:prstGeom prst="rect">
            <a:avLst/>
          </a:prstGeom>
        </p:spPr>
      </p:pic>
      <p:pic>
        <p:nvPicPr>
          <p:cNvPr id="5" name="Picture 4" descr="url-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4191000"/>
            <a:ext cx="2222500" cy="2667000"/>
          </a:xfrm>
          <a:prstGeom prst="rect">
            <a:avLst/>
          </a:prstGeom>
        </p:spPr>
      </p:pic>
      <p:pic>
        <p:nvPicPr>
          <p:cNvPr id="6" name="Picture 5" descr="2013-04-08-Screenshot20130408at3.09.36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371"/>
            <a:ext cx="3492500" cy="21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ion 19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057"/>
            <a:ext cx="9144000" cy="49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0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570156"/>
            <a:ext cx="9429750" cy="1054250"/>
          </a:xfrm>
        </p:spPr>
        <p:txBody>
          <a:bodyPr/>
          <a:lstStyle/>
          <a:p>
            <a:r>
              <a:rPr lang="en-US" sz="4800" dirty="0" smtClean="0"/>
              <a:t>Presidency—Domestic Policy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to tackle growing deficit left by Regan</a:t>
            </a:r>
          </a:p>
          <a:p>
            <a:r>
              <a:rPr lang="en-US" dirty="0" smtClean="0"/>
              <a:t>Hit $220 billion in 1990, triple what it was in 1980</a:t>
            </a:r>
          </a:p>
          <a:p>
            <a:pPr lvl="1"/>
            <a:r>
              <a:rPr lang="en-US" dirty="0" smtClean="0"/>
              <a:t>Forced to by Democratic-controlled Congress to raise taxes</a:t>
            </a:r>
          </a:p>
          <a:p>
            <a:pPr lvl="1"/>
            <a:r>
              <a:rPr lang="en-US" dirty="0" smtClean="0"/>
              <a:t>Broke campaign promise</a:t>
            </a:r>
          </a:p>
          <a:p>
            <a:r>
              <a:rPr lang="en-US" dirty="0" smtClean="0"/>
              <a:t>At same time, U.S. was experiencing a brief recession</a:t>
            </a:r>
          </a:p>
          <a:p>
            <a:r>
              <a:rPr lang="en-US" dirty="0" smtClean="0"/>
              <a:t>Decrease in popularity</a:t>
            </a:r>
          </a:p>
          <a:p>
            <a:r>
              <a:rPr lang="en-US" dirty="0" smtClean="0"/>
              <a:t>In 1992, 7.8% unemployment &amp; 14.2% lived in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5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113</TotalTime>
  <Words>619</Words>
  <Application>Microsoft Macintosh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George H.W. Bush </vt:lpstr>
      <vt:lpstr>Biography</vt:lpstr>
      <vt:lpstr>Biography</vt:lpstr>
      <vt:lpstr>Biography</vt:lpstr>
      <vt:lpstr>Election of 1988</vt:lpstr>
      <vt:lpstr>PowerPoint Presentation</vt:lpstr>
      <vt:lpstr>PowerPoint Presentation</vt:lpstr>
      <vt:lpstr>PowerPoint Presentation</vt:lpstr>
      <vt:lpstr>Presidency—Domestic Policy</vt:lpstr>
      <vt:lpstr>Presidency—Domestic Policy</vt:lpstr>
      <vt:lpstr>Presidency—Foreign Policy</vt:lpstr>
      <vt:lpstr>Presidency—Foreign Policy</vt:lpstr>
      <vt:lpstr>Persian Gulf War</vt:lpstr>
      <vt:lpstr>Etc. </vt:lpstr>
      <vt:lpstr>Election of 1992</vt:lpstr>
      <vt:lpstr>PowerPoint Presentation</vt:lpstr>
      <vt:lpstr>PowerPoint Presentation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H.W. Bush </dc:title>
  <dc:creator>LPS LPS</dc:creator>
  <cp:lastModifiedBy>LPS LPS</cp:lastModifiedBy>
  <cp:revision>11</cp:revision>
  <dcterms:created xsi:type="dcterms:W3CDTF">2014-05-09T15:59:33Z</dcterms:created>
  <dcterms:modified xsi:type="dcterms:W3CDTF">2015-04-24T00:45:29Z</dcterms:modified>
</cp:coreProperties>
</file>