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E67F-12D6-3645-8120-0B99AAB5CA65}" type="datetimeFigureOut">
              <a:rPr lang="en-US" smtClean="0"/>
              <a:pPr/>
              <a:t>5/2/14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3A44-AA1A-F64D-B6B6-B5FE208D1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E67F-12D6-3645-8120-0B99AAB5CA65}" type="datetimeFigureOut">
              <a:rPr lang="en-US" smtClean="0"/>
              <a:pPr/>
              <a:t>5/2/14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3A44-AA1A-F64D-B6B6-B5FE208D1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E67F-12D6-3645-8120-0B99AAB5CA65}" type="datetimeFigureOut">
              <a:rPr lang="en-US" smtClean="0"/>
              <a:pPr/>
              <a:t>5/2/14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3A44-AA1A-F64D-B6B6-B5FE208D1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E67F-12D6-3645-8120-0B99AAB5CA65}" type="datetimeFigureOut">
              <a:rPr lang="en-US" smtClean="0"/>
              <a:pPr/>
              <a:t>5/2/14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3A44-AA1A-F64D-B6B6-B5FE208D1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E67F-12D6-3645-8120-0B99AAB5CA65}" type="datetimeFigureOut">
              <a:rPr lang="en-US" smtClean="0"/>
              <a:pPr/>
              <a:t>5/2/14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3A44-AA1A-F64D-B6B6-B5FE208D1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E67F-12D6-3645-8120-0B99AAB5CA65}" type="datetimeFigureOut">
              <a:rPr lang="en-US" smtClean="0"/>
              <a:pPr/>
              <a:t>5/2/14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3A44-AA1A-F64D-B6B6-B5FE208D1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E67F-12D6-3645-8120-0B99AAB5CA65}" type="datetimeFigureOut">
              <a:rPr lang="en-US" smtClean="0"/>
              <a:pPr/>
              <a:t>5/2/14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3A44-AA1A-F64D-B6B6-B5FE208D1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E67F-12D6-3645-8120-0B99AAB5CA65}" type="datetimeFigureOut">
              <a:rPr lang="en-US" smtClean="0"/>
              <a:pPr/>
              <a:t>5/2/14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3A44-AA1A-F64D-B6B6-B5FE208D1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E67F-12D6-3645-8120-0B99AAB5CA65}" type="datetimeFigureOut">
              <a:rPr lang="en-US" smtClean="0"/>
              <a:pPr/>
              <a:t>5/2/14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3A44-AA1A-F64D-B6B6-B5FE208D1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E67F-12D6-3645-8120-0B99AAB5CA65}" type="datetimeFigureOut">
              <a:rPr lang="en-US" smtClean="0"/>
              <a:pPr/>
              <a:t>5/2/14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3A44-AA1A-F64D-B6B6-B5FE208D1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7E67F-12D6-3645-8120-0B99AAB5CA65}" type="datetimeFigureOut">
              <a:rPr lang="en-US" smtClean="0"/>
              <a:pPr/>
              <a:t>5/2/14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3A44-AA1A-F64D-B6B6-B5FE208D1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7E67F-12D6-3645-8120-0B99AAB5CA65}" type="datetimeFigureOut">
              <a:rPr lang="en-US" smtClean="0"/>
              <a:pPr/>
              <a:t>5/2/14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53A44-AA1A-F64D-B6B6-B5FE208D1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President Gerald Ford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Ford’s goals: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curb inflation</a:t>
            </a:r>
          </a:p>
          <a:p>
            <a:r>
              <a:rPr lang="en-US" dirty="0"/>
              <a:t>2) stimulate the economy</a:t>
            </a:r>
          </a:p>
          <a:p>
            <a:r>
              <a:rPr lang="en-US" dirty="0"/>
              <a:t>3) vetoed many appropriations bills designed to create domestic programs: vetoed 39 of these measures in his first 14 months in </a:t>
            </a:r>
            <a:r>
              <a:rPr lang="en-US" dirty="0" smtClean="0"/>
              <a:t>office</a:t>
            </a:r>
            <a:r>
              <a:rPr lang="en-US" dirty="0"/>
              <a:t>!</a:t>
            </a:r>
            <a:endParaRPr lang="en-US" dirty="0" smtClean="0"/>
          </a:p>
          <a:p>
            <a:r>
              <a:rPr lang="en-US" dirty="0"/>
              <a:t>reduced taxes on business by $16 billion to help them operate more freely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42" y="313778"/>
            <a:ext cx="7158682" cy="60981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9130" y="6565076"/>
            <a:ext cx="714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Ford?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24180" y="6511410"/>
            <a:ext cx="981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Uh, no…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with Nixon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-The issue of what to do with Nixon and Watergate was a huge </a:t>
            </a:r>
            <a:r>
              <a:rPr lang="en-US" dirty="0" smtClean="0"/>
              <a:t>distraction</a:t>
            </a:r>
          </a:p>
          <a:p>
            <a:r>
              <a:rPr lang="en-US" dirty="0" smtClean="0"/>
              <a:t>it </a:t>
            </a:r>
            <a:r>
              <a:rPr lang="en-US" dirty="0"/>
              <a:t>was becoming clear that Nixon was going to be guilty of knowing about the break-in</a:t>
            </a:r>
          </a:p>
          <a:p>
            <a:endParaRPr lang="en-US" dirty="0"/>
          </a:p>
        </p:txBody>
      </p:sp>
      <p:pic>
        <p:nvPicPr>
          <p:cNvPr id="5" name="Content Placeholder 4" descr="imag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9973" b="-19973"/>
          <a:stretch>
            <a:fillRect/>
          </a:stretch>
        </p:blipFill>
        <p:spPr/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933" y="475202"/>
            <a:ext cx="6254552" cy="5798211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with Nixon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Ford decided to pardon Nixon due to the fact that he wanted the event to end the controversy of Watergate</a:t>
            </a:r>
          </a:p>
          <a:p>
            <a:r>
              <a:rPr lang="en-US" dirty="0"/>
              <a:t>“a full, free and absolute pardon” to Nixon “for all offenses against the United States in which he…has committed or may have committed  or taken part in” while he was president.</a:t>
            </a:r>
          </a:p>
          <a:p>
            <a:r>
              <a:rPr lang="en-US" dirty="0"/>
              <a:t>-this was not received very well by the general public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529" y="201784"/>
            <a:ext cx="7810919" cy="627997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Vietnam and other areas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Ford claimed amnesty for Vietnam War resisters</a:t>
            </a:r>
          </a:p>
          <a:p>
            <a:r>
              <a:rPr lang="en-US" dirty="0"/>
              <a:t>-those who chose amnesty were required to serve two years of civilian service of some type</a:t>
            </a:r>
          </a:p>
          <a:p>
            <a:r>
              <a:rPr lang="en-US" dirty="0"/>
              <a:t>-not many chose to </a:t>
            </a:r>
            <a:r>
              <a:rPr lang="en-US" dirty="0" smtClean="0"/>
              <a:t>participate</a:t>
            </a:r>
          </a:p>
          <a:p>
            <a:r>
              <a:rPr lang="en-US" dirty="0"/>
              <a:t>-Ford wanted to maintain US power and prestige after the collapse of Cambodia and South </a:t>
            </a:r>
            <a:r>
              <a:rPr lang="en-US" dirty="0" smtClean="0"/>
              <a:t>Vietnam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247" y="429325"/>
            <a:ext cx="8479012" cy="569393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Vietnam and other areas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Cambodia fell in April 1975; in early May the new </a:t>
            </a:r>
            <a:r>
              <a:rPr lang="en-US" dirty="0" err="1"/>
              <a:t>gov’t</a:t>
            </a:r>
            <a:r>
              <a:rPr lang="en-US" dirty="0"/>
              <a:t> seized an American ship as a challenge to American resolve</a:t>
            </a:r>
          </a:p>
          <a:p>
            <a:r>
              <a:rPr lang="en-US" dirty="0"/>
              <a:t>-Ford ordered a limited Marine and air action to retrieve the ship and the crew</a:t>
            </a:r>
          </a:p>
          <a:p>
            <a:r>
              <a:rPr lang="en-US" dirty="0"/>
              <a:t>-Ford was applauded for this action, though 41 lives were lost trying to save the 39-member crew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8709" y="68082"/>
            <a:ext cx="5234550" cy="665498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Becoming President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-Became vice-president in 1973 when Agnew resigned: Nixon chose him as was the provision under the 25</a:t>
            </a:r>
            <a:r>
              <a:rPr lang="en-US" baseline="30000" dirty="0"/>
              <a:t>th</a:t>
            </a:r>
            <a:r>
              <a:rPr lang="en-US" dirty="0"/>
              <a:t> Amendment:</a:t>
            </a:r>
          </a:p>
          <a:p>
            <a:r>
              <a:rPr lang="en-US" dirty="0"/>
              <a:t>“Whenever there is a vacancy in the office of the Vice President, the President shall nominate a Vice President who shall take office upon confirmation by a majority vote of both Houses of Congress”.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Vietnam and other areas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-Ford also wanted to prevent a war in the Middle </a:t>
            </a:r>
            <a:r>
              <a:rPr lang="en-US" dirty="0" smtClean="0"/>
              <a:t>East </a:t>
            </a:r>
          </a:p>
          <a:p>
            <a:r>
              <a:rPr lang="en-US" dirty="0" smtClean="0"/>
              <a:t>gave </a:t>
            </a:r>
            <a:r>
              <a:rPr lang="en-US" dirty="0"/>
              <a:t>aid to Israel and Egypt; and persuaded both to accept an interim truce to keep the peace at least temporarily</a:t>
            </a:r>
          </a:p>
          <a:p>
            <a:r>
              <a:rPr lang="en-US" dirty="0"/>
              <a:t>-the issue was that if there was conflict here, petroleum supplies would be cut off to the rest of the world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903" y="608209"/>
            <a:ext cx="8466478" cy="5393237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Vietnam and other areas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-détente with the Soviets continued as Ford and Brezhnev set limitations on nuclear weapons</a:t>
            </a:r>
          </a:p>
          <a:p>
            <a:r>
              <a:rPr lang="en-US" dirty="0"/>
              <a:t>-also with China and Middle East</a:t>
            </a:r>
          </a:p>
          <a:p>
            <a:r>
              <a:rPr lang="en-US" dirty="0"/>
              <a:t>-fall of Saigon during his presidency</a:t>
            </a:r>
          </a:p>
          <a:p>
            <a:r>
              <a:rPr lang="en-US" dirty="0"/>
              <a:t>-more than 100,000 Vietnamese refugees resettled in the </a:t>
            </a:r>
            <a:r>
              <a:rPr lang="en-US" dirty="0" smtClean="0"/>
              <a:t>US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931" y="402363"/>
            <a:ext cx="8029145" cy="6178676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Defeat in 1976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Ford was nominated in 1976 Republican campaign; lost to </a:t>
            </a:r>
            <a:r>
              <a:rPr lang="en-US" dirty="0" smtClean="0"/>
              <a:t>Carter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Ultimately, the poor economy and pardoning of Nixon led to his defeat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5658"/>
            <a:ext cx="8910467" cy="592609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923" y="1162269"/>
            <a:ext cx="7476357" cy="493006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Becoming President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-Took office on August 9, 1974 when Nixon resigned</a:t>
            </a:r>
          </a:p>
          <a:p>
            <a:r>
              <a:rPr lang="en-US" dirty="0"/>
              <a:t>He took office of president under terms of the 25</a:t>
            </a:r>
            <a:r>
              <a:rPr lang="en-US" baseline="30000" dirty="0"/>
              <a:t>th</a:t>
            </a:r>
            <a:r>
              <a:rPr lang="en-US" dirty="0"/>
              <a:t> Amendment</a:t>
            </a:r>
          </a:p>
          <a:p>
            <a:r>
              <a:rPr lang="en-US" dirty="0"/>
              <a:t>“In case of the removal of the President from office or of his death or resignation, the Vice President shall become President.</a:t>
            </a:r>
            <a:r>
              <a:rPr lang="en-US" dirty="0" smtClean="0"/>
              <a:t>” </a:t>
            </a:r>
            <a:endParaRPr lang="en-US" dirty="0"/>
          </a:p>
          <a:p>
            <a:r>
              <a:rPr lang="en-US" dirty="0"/>
              <a:t>-He was the first president to succeed a president who had resigned</a:t>
            </a:r>
          </a:p>
          <a:p>
            <a:r>
              <a:rPr lang="en-US" dirty="0"/>
              <a:t>-His vice-president was Nelson Rockefeller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467" y="376554"/>
            <a:ext cx="6060648" cy="606064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 Issues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Issues Ford faced when assuming the presidency:</a:t>
            </a:r>
          </a:p>
          <a:p>
            <a:r>
              <a:rPr lang="en-US" dirty="0"/>
              <a:t>-massive inflation</a:t>
            </a:r>
          </a:p>
          <a:p>
            <a:r>
              <a:rPr lang="en-US" dirty="0"/>
              <a:t>-having to revive an economy in a recession</a:t>
            </a:r>
          </a:p>
          <a:p>
            <a:r>
              <a:rPr lang="en-US" dirty="0"/>
              <a:t>-having to solve chronic energy shortages</a:t>
            </a:r>
          </a:p>
          <a:p>
            <a:r>
              <a:rPr lang="en-US" dirty="0"/>
              <a:t>-unemployment was at 9%</a:t>
            </a:r>
          </a:p>
          <a:p>
            <a:r>
              <a:rPr lang="en-US" dirty="0"/>
              <a:t>-keeping the world at peace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0261" y="341935"/>
            <a:ext cx="5646656" cy="593027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Administration Issues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-Interest </a:t>
            </a:r>
            <a:r>
              <a:rPr lang="en-US" dirty="0"/>
              <a:t>rates for borrowing money to buy many expensive items rose to about 18%</a:t>
            </a:r>
          </a:p>
          <a:p>
            <a:r>
              <a:rPr lang="en-US" dirty="0"/>
              <a:t>-Energy Research and Development Administration was created to oversee fuel use</a:t>
            </a:r>
          </a:p>
          <a:p>
            <a:r>
              <a:rPr lang="en-US" smtClean="0"/>
              <a:t>-Oil </a:t>
            </a:r>
            <a:r>
              <a:rPr lang="en-US" dirty="0"/>
              <a:t>prices rose because gas stations had so little fuel </a:t>
            </a:r>
            <a:r>
              <a:rPr lang="en-US" dirty="0" smtClean="0"/>
              <a:t>available</a:t>
            </a:r>
          </a:p>
          <a:p>
            <a:r>
              <a:rPr lang="en-US" dirty="0"/>
              <a:t>-Ford decided that it was most important to freeze government spending to solve the economic issues: in other words, little government intervention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" name="Content Placeholder 13" descr="images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18390" b="-18390"/>
          <a:stretch>
            <a:fillRect/>
          </a:stretch>
        </p:blipFill>
        <p:spPr/>
      </p:pic>
      <p:pic>
        <p:nvPicPr>
          <p:cNvPr id="15" name="Content Placeholder 14" descr="images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24808" b="-24808"/>
          <a:stretch>
            <a:fillRect/>
          </a:stretch>
        </p:blipFill>
        <p:spPr/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665</Words>
  <Application>Microsoft Macintosh PowerPoint</Application>
  <PresentationFormat>On-screen Show (4:3)</PresentationFormat>
  <Paragraphs>58</Paragraphs>
  <Slides>25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President Gerald Ford</vt:lpstr>
      <vt:lpstr>Becoming President </vt:lpstr>
      <vt:lpstr>Slide 3</vt:lpstr>
      <vt:lpstr>Becoming President </vt:lpstr>
      <vt:lpstr>Slide 5</vt:lpstr>
      <vt:lpstr>Administration Issues </vt:lpstr>
      <vt:lpstr>Slide 7</vt:lpstr>
      <vt:lpstr>Administration Issues </vt:lpstr>
      <vt:lpstr>Slide 9</vt:lpstr>
      <vt:lpstr>Ford’s goals: </vt:lpstr>
      <vt:lpstr>Slide 11</vt:lpstr>
      <vt:lpstr>What to do with Nixon </vt:lpstr>
      <vt:lpstr>Slide 13</vt:lpstr>
      <vt:lpstr>What to do with Nixon </vt:lpstr>
      <vt:lpstr>Slide 15</vt:lpstr>
      <vt:lpstr>Vietnam and other areas </vt:lpstr>
      <vt:lpstr>Slide 17</vt:lpstr>
      <vt:lpstr>Vietnam and other areas </vt:lpstr>
      <vt:lpstr>Slide 19</vt:lpstr>
      <vt:lpstr>Vietnam and other areas </vt:lpstr>
      <vt:lpstr>Slide 21</vt:lpstr>
      <vt:lpstr>Vietnam and other areas </vt:lpstr>
      <vt:lpstr>Slide 23</vt:lpstr>
      <vt:lpstr>Defeat in 1976 </vt:lpstr>
      <vt:lpstr>Slide 25</vt:lpstr>
    </vt:vector>
  </TitlesOfParts>
  <Company>Lincoln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Gerald Ford</dc:title>
  <dc:creator>Joe Schlegelmilch</dc:creator>
  <cp:lastModifiedBy>Joe Schlegelmilch</cp:lastModifiedBy>
  <cp:revision>2</cp:revision>
  <dcterms:created xsi:type="dcterms:W3CDTF">2014-05-02T12:51:40Z</dcterms:created>
  <dcterms:modified xsi:type="dcterms:W3CDTF">2014-05-02T12:52:11Z</dcterms:modified>
</cp:coreProperties>
</file>