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138C8B2-AFCD-A94E-93E9-65F0FD87434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D7BEA24-1E0A-244A-A2D9-824376B49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of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84-91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settlement drew up a covenant among its members</a:t>
            </a:r>
          </a:p>
          <a:p>
            <a:r>
              <a:rPr lang="en-US" dirty="0" smtClean="0"/>
              <a:t>Bound all residents in a religious and social commitment to unity and harmony</a:t>
            </a:r>
          </a:p>
          <a:p>
            <a:r>
              <a:rPr lang="en-US" dirty="0" smtClean="0"/>
              <a:t>Towns had houses and a meeting house arranged around a central pasture or common</a:t>
            </a:r>
          </a:p>
          <a:p>
            <a:r>
              <a:rPr lang="en-US" dirty="0" smtClean="0"/>
              <a:t>Divided up the fields and woodlands among the residents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and location of a family’s field depended on the family’s numbers, wealth, etc…</a:t>
            </a:r>
          </a:p>
          <a:p>
            <a:r>
              <a:rPr lang="en-US" dirty="0" smtClean="0"/>
              <a:t>Families generally lived in the village with their neighbors close by</a:t>
            </a:r>
          </a:p>
          <a:p>
            <a:r>
              <a:rPr lang="en-US" dirty="0" smtClean="0"/>
              <a:t>Strong sense of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town was able to run its own affairs with little interference from the colonial </a:t>
            </a:r>
            <a:r>
              <a:rPr lang="en-US" dirty="0" err="1" smtClean="0"/>
              <a:t>gov’t</a:t>
            </a:r>
            <a:endParaRPr lang="en-US" dirty="0" smtClean="0"/>
          </a:p>
          <a:p>
            <a:r>
              <a:rPr lang="en-US" dirty="0" smtClean="0"/>
              <a:t>Yearly town meetings were held</a:t>
            </a:r>
          </a:p>
          <a:p>
            <a:pPr lvl="1"/>
            <a:r>
              <a:rPr lang="en-US" dirty="0" smtClean="0"/>
              <a:t>Decided on important issues</a:t>
            </a:r>
          </a:p>
          <a:p>
            <a:pPr lvl="1"/>
            <a:r>
              <a:rPr lang="en-US" dirty="0" smtClean="0"/>
              <a:t>Chose “selectmen” who governed until the next meeting</a:t>
            </a:r>
          </a:p>
          <a:p>
            <a:pPr lvl="1"/>
            <a:r>
              <a:rPr lang="en-US" dirty="0" smtClean="0"/>
              <a:t>Adult males only allowed</a:t>
            </a:r>
          </a:p>
          <a:p>
            <a:pPr lvl="1"/>
            <a:r>
              <a:rPr lang="en-US" dirty="0" smtClean="0"/>
              <a:t>Church membership was required for full participation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Primogeniture-the passing of all inherited property to the firstborn son-did not take root in N.E.</a:t>
            </a:r>
          </a:p>
          <a:p>
            <a:r>
              <a:rPr lang="en-US" dirty="0" smtClean="0"/>
              <a:t>Fathers would divide land among all of his sons</a:t>
            </a:r>
          </a:p>
          <a:p>
            <a:r>
              <a:rPr lang="en-US" dirty="0" smtClean="0"/>
              <a:t>This control of inheritance was one of the most effective means of exercising power over male members of the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Sons usually stayed close to their fathers after moving</a:t>
            </a:r>
          </a:p>
          <a:p>
            <a:r>
              <a:rPr lang="en-US" dirty="0" smtClean="0"/>
              <a:t>Women were more mobile, as their dowries were moveable objects (furniture, household goods, money, etc…)</a:t>
            </a:r>
          </a:p>
          <a:p>
            <a:r>
              <a:rPr lang="en-US" dirty="0" smtClean="0"/>
              <a:t>Population growth become the major issue with the Puritans, as it compromised their tight-knit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towns grew, residents cultivated land further from town centers</a:t>
            </a:r>
          </a:p>
          <a:p>
            <a:r>
              <a:rPr lang="en-US" dirty="0" smtClean="0"/>
              <a:t>Farmers wanted to be close to their land</a:t>
            </a:r>
          </a:p>
          <a:p>
            <a:r>
              <a:rPr lang="en-US" dirty="0" smtClean="0"/>
              <a:t>Some would ask to build a church out of town, which created new towns</a:t>
            </a:r>
          </a:p>
          <a:p>
            <a:r>
              <a:rPr lang="en-US" dirty="0" smtClean="0"/>
              <a:t>This led to conflict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generations increased in number, inherited land was smaller and smaller by sons</a:t>
            </a:r>
          </a:p>
          <a:p>
            <a:r>
              <a:rPr lang="en-US" dirty="0" smtClean="0"/>
              <a:t>Other towns sprouting up limited the land available on edges of towns</a:t>
            </a:r>
          </a:p>
          <a:p>
            <a:r>
              <a:rPr lang="en-US" dirty="0" smtClean="0"/>
              <a:t>Sons had to leave the family to find enough land</a:t>
            </a:r>
          </a:p>
          <a:p>
            <a:r>
              <a:rPr lang="en-US" dirty="0" smtClean="0"/>
              <a:t>Fathers needed their sons income as much as the sons needed land: big problem!</a:t>
            </a:r>
          </a:p>
          <a:p>
            <a:r>
              <a:rPr lang="en-US" dirty="0" smtClean="0"/>
              <a:t>Family structure was weakened over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Witch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on pages 88-89.  We will be going over this on Tuesday.</a:t>
            </a:r>
          </a:p>
          <a:p>
            <a:r>
              <a:rPr lang="en-US" dirty="0" smtClean="0"/>
              <a:t>Witchcraft spread through many N.E. towns in the 1690’s</a:t>
            </a:r>
          </a:p>
          <a:p>
            <a:r>
              <a:rPr lang="en-US" dirty="0" smtClean="0"/>
              <a:t>Most were middle-aged women with few or no children</a:t>
            </a:r>
          </a:p>
          <a:p>
            <a:r>
              <a:rPr lang="en-US" dirty="0" smtClean="0"/>
              <a:t>Most were of low social position</a:t>
            </a:r>
          </a:p>
          <a:p>
            <a:r>
              <a:rPr lang="en-US" dirty="0" smtClean="0"/>
              <a:t>Frequently accused of other crimes</a:t>
            </a:r>
          </a:p>
          <a:p>
            <a:r>
              <a:rPr lang="en-US" dirty="0" smtClean="0"/>
              <a:t>Witchcraft was a common feature of Puritan religious conviction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Colonial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charts on </a:t>
            </a:r>
            <a:r>
              <a:rPr lang="en-US" dirty="0" err="1" smtClean="0"/>
              <a:t>p</a:t>
            </a:r>
            <a:r>
              <a:rPr lang="en-US" dirty="0" smtClean="0"/>
              <a:t>. 89!</a:t>
            </a:r>
          </a:p>
          <a:p>
            <a:r>
              <a:rPr lang="en-US" dirty="0" smtClean="0"/>
              <a:t>Growth of cities started slowly</a:t>
            </a:r>
          </a:p>
          <a:p>
            <a:r>
              <a:rPr lang="en-US" dirty="0" smtClean="0"/>
              <a:t>By 1770’s, Philly had 28,000 and NY had 25,000 people; Boston, Charleston, Newport</a:t>
            </a:r>
          </a:p>
          <a:p>
            <a:r>
              <a:rPr lang="en-US" dirty="0" smtClean="0"/>
              <a:t>Served as trading centers for farmers</a:t>
            </a:r>
          </a:p>
          <a:p>
            <a:r>
              <a:rPr lang="en-US" dirty="0" smtClean="0"/>
              <a:t>Leaders were mostly merchants </a:t>
            </a:r>
          </a:p>
          <a:p>
            <a:r>
              <a:rPr lang="en-US" dirty="0" smtClean="0"/>
              <a:t>In cities, social distinction was very evident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and Cultural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Cities were centers of industry</a:t>
            </a:r>
          </a:p>
          <a:p>
            <a:r>
              <a:rPr lang="en-US" dirty="0" smtClean="0"/>
              <a:t>Ironworks, distilleries for molasses</a:t>
            </a:r>
          </a:p>
          <a:p>
            <a:r>
              <a:rPr lang="en-US" dirty="0" smtClean="0"/>
              <a:t>What schools existed were in cities, as were shops and cultural activities</a:t>
            </a:r>
          </a:p>
          <a:p>
            <a:r>
              <a:rPr lang="en-US" dirty="0" smtClean="0"/>
              <a:t>Social problems existed:</a:t>
            </a:r>
          </a:p>
          <a:p>
            <a:pPr lvl="1"/>
            <a:r>
              <a:rPr lang="en-US" dirty="0" smtClean="0"/>
              <a:t>Crime, vice, pollution, epidemics, traffic (what kind of traffic??)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England: land was scarce, population large, a small but powerful group of landowners existed</a:t>
            </a:r>
          </a:p>
          <a:p>
            <a:r>
              <a:rPr lang="en-US" dirty="0" smtClean="0"/>
              <a:t>America: land was abundant, population small</a:t>
            </a:r>
          </a:p>
          <a:p>
            <a:r>
              <a:rPr lang="en-US" dirty="0" smtClean="0"/>
              <a:t>Relied less on land ownership than on control of a large workforce</a:t>
            </a:r>
          </a:p>
          <a:p>
            <a:r>
              <a:rPr lang="en-US" dirty="0" smtClean="0"/>
              <a:t>Social mobility was more possible in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constables offices, and fire dept’s</a:t>
            </a:r>
          </a:p>
          <a:p>
            <a:r>
              <a:rPr lang="en-US" dirty="0" smtClean="0"/>
              <a:t>Effects of prices on goods affected merchants and could be severe</a:t>
            </a:r>
          </a:p>
          <a:p>
            <a:r>
              <a:rPr lang="en-US" dirty="0" smtClean="0"/>
              <a:t>Newspapers were available, as were books</a:t>
            </a:r>
          </a:p>
          <a:p>
            <a:r>
              <a:rPr lang="en-US" dirty="0" smtClean="0"/>
              <a:t>Taverns and coffee houses provided a forum for people to discuss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Winthrop: “Some must be rich, and some poor”</a:t>
            </a:r>
          </a:p>
          <a:p>
            <a:r>
              <a:rPr lang="en-US" dirty="0" smtClean="0"/>
              <a:t>Wealthy families had many more privileges in all areas of life</a:t>
            </a:r>
          </a:p>
          <a:p>
            <a:r>
              <a:rPr lang="en-US" dirty="0" smtClean="0"/>
              <a:t>Unlike any other time in history, the wealthy were actually the largest group of people in cities like Boston: this does not last!!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plantations emerged in VA and MD: tobacco</a:t>
            </a:r>
          </a:p>
          <a:p>
            <a:r>
              <a:rPr lang="en-US" dirty="0" smtClean="0"/>
              <a:t>Most were actually rough and small estates</a:t>
            </a:r>
          </a:p>
          <a:p>
            <a:r>
              <a:rPr lang="en-US" dirty="0" smtClean="0"/>
              <a:t>Indentured servants worked in tough conditions where daily deaths were common</a:t>
            </a:r>
          </a:p>
          <a:p>
            <a:r>
              <a:rPr lang="en-US" dirty="0" smtClean="0"/>
              <a:t>Workforce of a plantation was usually under 30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Unstable economy: if markets were good, they could make profit</a:t>
            </a:r>
          </a:p>
          <a:p>
            <a:r>
              <a:rPr lang="en-US" dirty="0" smtClean="0"/>
              <a:t>If crop prices fell (tobacco in 1660’s), it could destroy the plantation</a:t>
            </a:r>
          </a:p>
          <a:p>
            <a:r>
              <a:rPr lang="en-US" dirty="0" smtClean="0"/>
              <a:t>Residents lived in a cluster of buildings since cities were sparse</a:t>
            </a:r>
          </a:p>
          <a:p>
            <a:r>
              <a:rPr lang="en-US" dirty="0" smtClean="0"/>
              <a:t>Wives of plantation owners relied on servants, they could then spend time on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farms: not a rigid social separation between whites and blacks</a:t>
            </a:r>
          </a:p>
          <a:p>
            <a:r>
              <a:rPr lang="en-US" dirty="0" smtClean="0"/>
              <a:t> Larger plantations: ¾ of all blacks lived with at least 10 slaves, ½ with 50 or more to a plantation</a:t>
            </a:r>
          </a:p>
          <a:p>
            <a:r>
              <a:rPr lang="en-US" dirty="0" smtClean="0"/>
              <a:t>Africans developed a society and culture of their 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Slaves attempted to create nuclear families</a:t>
            </a:r>
          </a:p>
          <a:p>
            <a:r>
              <a:rPr lang="en-US" dirty="0" smtClean="0"/>
              <a:t>Could at times build stable households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dirty="0" smtClean="0"/>
              <a:t>Any family member could be sold at any time</a:t>
            </a:r>
          </a:p>
          <a:p>
            <a:pPr lvl="1"/>
            <a:r>
              <a:rPr lang="en-US" dirty="0" smtClean="0"/>
              <a:t>Surrogate families were created to those sold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Slaves developed languages of their own</a:t>
            </a:r>
          </a:p>
          <a:p>
            <a:r>
              <a:rPr lang="en-US" dirty="0" smtClean="0"/>
              <a:t>Gullah: a hybrid of English and African</a:t>
            </a:r>
          </a:p>
          <a:p>
            <a:r>
              <a:rPr lang="en-US" dirty="0" smtClean="0"/>
              <a:t>Done to communicate so English masters couldn’t understand what they said</a:t>
            </a:r>
          </a:p>
          <a:p>
            <a:r>
              <a:rPr lang="en-US" dirty="0" smtClean="0"/>
              <a:t>Religion was blended as well: Christianity and African folklore were blended</a:t>
            </a:r>
          </a:p>
          <a:p>
            <a:r>
              <a:rPr lang="en-US" dirty="0" smtClean="0"/>
              <a:t>Treatment of slaves was very mixed; some were treated well, others brutally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Stono</a:t>
            </a:r>
            <a:r>
              <a:rPr lang="en-US" dirty="0" smtClean="0"/>
              <a:t>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Symbolizes the most important slave revolt </a:t>
            </a:r>
          </a:p>
          <a:p>
            <a:r>
              <a:rPr lang="en-US" dirty="0" smtClean="0"/>
              <a:t>SC in 1739</a:t>
            </a:r>
          </a:p>
          <a:p>
            <a:r>
              <a:rPr lang="en-US" dirty="0" smtClean="0"/>
              <a:t>100 Africans rose up, seized weapons, and killed several whites</a:t>
            </a:r>
          </a:p>
          <a:p>
            <a:r>
              <a:rPr lang="en-US" dirty="0" smtClean="0"/>
              <a:t>Attempted to escape to FL</a:t>
            </a:r>
          </a:p>
          <a:p>
            <a:r>
              <a:rPr lang="en-US" dirty="0" smtClean="0"/>
              <a:t>Uprising quickly crushed, most were executed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slaves worked in the fields</a:t>
            </a:r>
          </a:p>
          <a:p>
            <a:r>
              <a:rPr lang="en-US" dirty="0" smtClean="0"/>
              <a:t>Others </a:t>
            </a:r>
            <a:r>
              <a:rPr lang="en-US" smtClean="0"/>
              <a:t>cooked for </a:t>
            </a:r>
            <a:r>
              <a:rPr lang="en-US" dirty="0" smtClean="0"/>
              <a:t>and raised the whites’ children</a:t>
            </a:r>
          </a:p>
          <a:p>
            <a:r>
              <a:rPr lang="en-US" dirty="0" smtClean="0"/>
              <a:t>Some learned trades such as blacksmithing, carpentry, shoemaking, spinning, weaving, sewing, etc…</a:t>
            </a:r>
          </a:p>
          <a:p>
            <a:r>
              <a:rPr lang="en-US" dirty="0" smtClean="0"/>
              <a:t>Craftsmen (and women) could be hired out to other planters</a:t>
            </a:r>
          </a:p>
          <a:p>
            <a:r>
              <a:rPr lang="en-US" dirty="0" smtClean="0"/>
              <a:t>Some could even buy freedom, but this was rare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322</TotalTime>
  <Words>965</Words>
  <Application>Microsoft Macintosh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Spectrum</vt:lpstr>
      <vt:lpstr>Patterns of Society</vt:lpstr>
      <vt:lpstr>Social Mobility</vt:lpstr>
      <vt:lpstr>The Plantation</vt:lpstr>
      <vt:lpstr>Plantation Economy</vt:lpstr>
      <vt:lpstr>Plantation Slavery</vt:lpstr>
      <vt:lpstr>Plantation Slavery</vt:lpstr>
      <vt:lpstr>Slave Culture</vt:lpstr>
      <vt:lpstr>Stono Rebellion</vt:lpstr>
      <vt:lpstr>Other Facts:</vt:lpstr>
      <vt:lpstr>Puritan Community</vt:lpstr>
      <vt:lpstr>Puritan Community</vt:lpstr>
      <vt:lpstr>Puritan Democracy</vt:lpstr>
      <vt:lpstr>Puritan Democracy</vt:lpstr>
      <vt:lpstr>Puritan Democracy</vt:lpstr>
      <vt:lpstr>Population Pressure</vt:lpstr>
      <vt:lpstr>Population Pressure</vt:lpstr>
      <vt:lpstr>Salem Witch Trials</vt:lpstr>
      <vt:lpstr>Growth of Colonial Cities</vt:lpstr>
      <vt:lpstr>Commercial and Cultural Importance</vt:lpstr>
      <vt:lpstr>City Structure</vt:lpstr>
      <vt:lpstr>Inequality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Society</dc:title>
  <dc:creator>Joe Schlegelmilch</dc:creator>
  <cp:lastModifiedBy>Joe Schlegelmilch</cp:lastModifiedBy>
  <cp:revision>5</cp:revision>
  <dcterms:created xsi:type="dcterms:W3CDTF">2012-08-27T16:00:42Z</dcterms:created>
  <dcterms:modified xsi:type="dcterms:W3CDTF">2012-08-27T19:49:16Z</dcterms:modified>
</cp:coreProperties>
</file>