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47580-379E-3242-B6C3-A0B151AD06C2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6EFE6C6C-030D-A142-B0C3-83329234E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Puritans and Other Early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probably some other stuff…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gave New Jersey to a couple of </a:t>
            </a:r>
            <a:r>
              <a:rPr lang="en-US" dirty="0" smtClean="0"/>
              <a:t>friends (political allies)</a:t>
            </a:r>
          </a:p>
          <a:p>
            <a:r>
              <a:rPr lang="en-US" dirty="0" smtClean="0"/>
              <a:t>The friends then turned around and</a:t>
            </a:r>
            <a:r>
              <a:rPr lang="en-US" dirty="0" smtClean="0"/>
              <a:t> gave it back to the crown, and it became a royal colony again!  </a:t>
            </a:r>
            <a:endParaRPr lang="en-US" dirty="0" smtClean="0"/>
          </a:p>
          <a:p>
            <a:r>
              <a:rPr lang="en-US" dirty="0" smtClean="0"/>
              <a:t>It was not a profitable colony</a:t>
            </a:r>
          </a:p>
          <a:p>
            <a:r>
              <a:rPr lang="en-US" dirty="0" smtClean="0"/>
              <a:t>No major cities </a:t>
            </a:r>
            <a:r>
              <a:rPr lang="en-US" dirty="0" smtClean="0"/>
              <a:t>developed there at </a:t>
            </a:r>
            <a:r>
              <a:rPr lang="en-US" smtClean="0"/>
              <a:t>that time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King Charles II gave PA to William Penn, a close friend</a:t>
            </a:r>
          </a:p>
          <a:p>
            <a:r>
              <a:rPr lang="en-US" dirty="0" smtClean="0"/>
              <a:t>Charles felt that Quakers were “dangerous radicals”, as did many at this time</a:t>
            </a:r>
          </a:p>
          <a:p>
            <a:r>
              <a:rPr lang="en-US" dirty="0" smtClean="0"/>
              <a:t>But he and Penn were friends, and with his desire to get the Quakers as far away from England as possible, he gave them PA</a:t>
            </a:r>
          </a:p>
          <a:p>
            <a:r>
              <a:rPr lang="en-US" dirty="0" smtClean="0"/>
              <a:t>Penn established liberal policies toward religious freedom and civil liberties in PA</a:t>
            </a:r>
          </a:p>
          <a:p>
            <a:r>
              <a:rPr lang="en-US" dirty="0" smtClean="0"/>
              <a:t>PA became one of the fastest growing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just Carolina, another proprietary colony</a:t>
            </a:r>
          </a:p>
          <a:p>
            <a:r>
              <a:rPr lang="en-US" dirty="0" smtClean="0"/>
              <a:t>Split in </a:t>
            </a:r>
            <a:r>
              <a:rPr lang="en-US" dirty="0" smtClean="0"/>
              <a:t>two in 1729 due to conflict between the proprietors</a:t>
            </a:r>
          </a:p>
          <a:p>
            <a:r>
              <a:rPr lang="en-US" dirty="0" smtClean="0"/>
              <a:t>NC was settled by Virginians and was run like 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half of the split</a:t>
            </a:r>
          </a:p>
          <a:p>
            <a:r>
              <a:rPr lang="en-US" dirty="0" smtClean="0"/>
              <a:t>Settled by descendants of Englishmen who had colonized Barbados</a:t>
            </a:r>
          </a:p>
          <a:p>
            <a:r>
              <a:rPr lang="en-US" dirty="0" smtClean="0"/>
              <a:t>Settlers from Barbados were the first Englishmen in the New World who had seen widespread slavery at work</a:t>
            </a:r>
          </a:p>
          <a:p>
            <a:r>
              <a:rPr lang="en-US" dirty="0" smtClean="0"/>
              <a:t>This was really what marked the beginning of the slave era in the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 - the last of the colonies</a:t>
            </a:r>
          </a:p>
          <a:p>
            <a:r>
              <a:rPr lang="en-US" dirty="0" smtClean="0"/>
              <a:t>A philanthropic experiment and buffer from the Spanish</a:t>
            </a:r>
          </a:p>
          <a:p>
            <a:r>
              <a:rPr lang="en-US" dirty="0" smtClean="0"/>
              <a:t>General James Oglethorpe was </a:t>
            </a:r>
            <a:r>
              <a:rPr lang="en-US" smtClean="0"/>
              <a:t>its founder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Intolerance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 Williams</a:t>
            </a:r>
          </a:p>
          <a:p>
            <a:pPr lvl="1"/>
            <a:r>
              <a:rPr lang="en-US" dirty="0" smtClean="0"/>
              <a:t>Separation of church and state</a:t>
            </a:r>
          </a:p>
          <a:p>
            <a:pPr lvl="1"/>
            <a:r>
              <a:rPr lang="en-US" dirty="0" smtClean="0"/>
              <a:t>Banished to RI</a:t>
            </a:r>
          </a:p>
          <a:p>
            <a:pPr lvl="1"/>
            <a:r>
              <a:rPr lang="en-US" dirty="0" smtClean="0"/>
              <a:t>Free religion</a:t>
            </a:r>
          </a:p>
          <a:p>
            <a:pPr lvl="1"/>
            <a:r>
              <a:rPr lang="en-US" dirty="0" smtClean="0"/>
              <a:t>Voters did not have to be church members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Puritan Intolerance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Anne Hutchinson</a:t>
            </a:r>
          </a:p>
          <a:p>
            <a:pPr lvl="1"/>
            <a:r>
              <a:rPr lang="en-US" dirty="0" smtClean="0"/>
              <a:t>She was smart, well-educated, and powerful</a:t>
            </a:r>
          </a:p>
          <a:p>
            <a:pPr lvl="1"/>
            <a:r>
              <a:rPr lang="en-US" dirty="0" smtClean="0"/>
              <a:t>And she was a WOMAN</a:t>
            </a:r>
          </a:p>
          <a:p>
            <a:pPr lvl="1"/>
            <a:r>
              <a:rPr lang="en-US" dirty="0" smtClean="0"/>
              <a:t>Many turned against her in MA</a:t>
            </a:r>
          </a:p>
          <a:p>
            <a:pPr lvl="1"/>
            <a:r>
              <a:rPr lang="en-US" dirty="0" smtClean="0"/>
              <a:t>Tried for heresy, and convicted</a:t>
            </a:r>
          </a:p>
          <a:p>
            <a:pPr lvl="1"/>
            <a:r>
              <a:rPr lang="en-US" dirty="0" smtClean="0"/>
              <a:t>BANISHED to RI, the armpit of 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Emigration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Between 1649-1660, Puritans to New England slowed to a halt</a:t>
            </a:r>
          </a:p>
          <a:p>
            <a:r>
              <a:rPr lang="en-US" dirty="0" smtClean="0"/>
              <a:t>Oliver Cromwell ruled England as a republic</a:t>
            </a:r>
          </a:p>
          <a:p>
            <a:r>
              <a:rPr lang="en-US" dirty="0" smtClean="0"/>
              <a:t>Had a Constitution</a:t>
            </a:r>
          </a:p>
          <a:p>
            <a:r>
              <a:rPr lang="en-US" dirty="0" smtClean="0"/>
              <a:t>Died in 1658</a:t>
            </a:r>
          </a:p>
          <a:p>
            <a:r>
              <a:rPr lang="en-US" dirty="0" smtClean="0"/>
              <a:t>By 1660, the Stuarts restored the throne</a:t>
            </a:r>
          </a:p>
          <a:p>
            <a:r>
              <a:rPr lang="en-US" dirty="0" smtClean="0"/>
              <a:t>Interregnum: between kings: Puritans had prosperity in England, even if it was brief…</a:t>
            </a:r>
          </a:p>
          <a:p>
            <a:r>
              <a:rPr lang="en-US" dirty="0" smtClean="0"/>
              <a:t>Stuarts took over, Puritans began emigrating again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 summary of New England and Chesapeake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different lives</a:t>
            </a:r>
          </a:p>
          <a:p>
            <a:r>
              <a:rPr lang="en-US" dirty="0" smtClean="0"/>
              <a:t>Entire families emigrated to New England</a:t>
            </a:r>
          </a:p>
          <a:p>
            <a:r>
              <a:rPr lang="en-US" dirty="0" smtClean="0"/>
              <a:t>Single males to Virginia</a:t>
            </a:r>
          </a:p>
          <a:p>
            <a:r>
              <a:rPr lang="en-US" dirty="0" smtClean="0"/>
              <a:t>Climate was more suitable in N.E. and people lived longer</a:t>
            </a:r>
          </a:p>
          <a:p>
            <a:r>
              <a:rPr lang="en-US" dirty="0" smtClean="0"/>
              <a:t>Stronger sense of community in N.E.</a:t>
            </a:r>
          </a:p>
          <a:p>
            <a:r>
              <a:rPr lang="en-US" dirty="0" smtClean="0"/>
              <a:t>Towns were closer in N.E.</a:t>
            </a:r>
          </a:p>
          <a:p>
            <a:r>
              <a:rPr lang="en-US" dirty="0" smtClean="0"/>
              <a:t>Both groups were religious, but who was by far the most religious of the two??????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II: Other Early </a:t>
            </a:r>
            <a:r>
              <a:rPr lang="en-US" dirty="0" smtClean="0"/>
              <a:t>Colonies: Thanks to King Charles II!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summary of many of the early colonies and how they got started</a:t>
            </a:r>
            <a:endParaRPr lang="en-US" sz="32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 and Pequot </a:t>
            </a:r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Massachusetts settlers began to look for new places to live</a:t>
            </a:r>
          </a:p>
          <a:p>
            <a:r>
              <a:rPr lang="en-US" dirty="0" smtClean="0"/>
              <a:t>CT valley was a good place</a:t>
            </a:r>
          </a:p>
          <a:p>
            <a:r>
              <a:rPr lang="en-US" dirty="0" smtClean="0"/>
              <a:t>Lots of access to the sea for trade</a:t>
            </a:r>
          </a:p>
          <a:p>
            <a:r>
              <a:rPr lang="en-US" dirty="0" smtClean="0"/>
              <a:t>Area was inhabited by </a:t>
            </a:r>
            <a:r>
              <a:rPr lang="en-US" dirty="0" err="1" smtClean="0"/>
              <a:t>Pequots</a:t>
            </a:r>
            <a:r>
              <a:rPr lang="en-US" dirty="0" smtClean="0"/>
              <a:t>, who attacked a settlement in Wakefield and killed nine colonists</a:t>
            </a:r>
          </a:p>
          <a:p>
            <a:r>
              <a:rPr lang="en-US" dirty="0" smtClean="0"/>
              <a:t>MA Bay members burned the main Pequot village, killing 400, including men, women, and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and 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Proprietorship (owned by one person)</a:t>
            </a:r>
          </a:p>
          <a:p>
            <a:r>
              <a:rPr lang="en-US" dirty="0" smtClean="0"/>
              <a:t>CT was one example (John Winthrop I believe…)</a:t>
            </a:r>
          </a:p>
          <a:p>
            <a:r>
              <a:rPr lang="en-US" dirty="0" smtClean="0"/>
              <a:t>MD was another; granted to Calvert (Lord Baltimore)</a:t>
            </a:r>
          </a:p>
          <a:p>
            <a:r>
              <a:rPr lang="en-US" dirty="0" smtClean="0"/>
              <a:t>Calvert declared MD a haven for Catholics, but also for all Christians to have religious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royal gift to James, the king’s brother</a:t>
            </a:r>
          </a:p>
          <a:p>
            <a:r>
              <a:rPr lang="en-US" dirty="0" smtClean="0"/>
              <a:t>Much of the area was New Netherland, a Dutch settlement</a:t>
            </a:r>
          </a:p>
          <a:p>
            <a:r>
              <a:rPr lang="en-US" dirty="0" smtClean="0"/>
              <a:t>Dutch didn’t think much of area other than a trading post</a:t>
            </a:r>
          </a:p>
          <a:p>
            <a:r>
              <a:rPr lang="en-US" dirty="0" smtClean="0"/>
              <a:t>After English invaded, Dutch allowed to stay, and made up a lot of NY population for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56</TotalTime>
  <Words>623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Puritans and Other Early Colonies</vt:lpstr>
      <vt:lpstr>Puritan Intolerance</vt:lpstr>
      <vt:lpstr>Puritan Intolerance </vt:lpstr>
      <vt:lpstr>Puritan Emigration</vt:lpstr>
      <vt:lpstr>A summary of New England and Chesapeake</vt:lpstr>
      <vt:lpstr>Part II: Other Early Colonies: Thanks to King Charles II!</vt:lpstr>
      <vt:lpstr>MA and Pequot War</vt:lpstr>
      <vt:lpstr>Connecticut and Maryland</vt:lpstr>
      <vt:lpstr>New York</vt:lpstr>
      <vt:lpstr>New Jersey</vt:lpstr>
      <vt:lpstr>Pennsylvania</vt:lpstr>
      <vt:lpstr>North Carolina</vt:lpstr>
      <vt:lpstr>South Carolina</vt:lpstr>
      <vt:lpstr>Georgia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Puritans and Other Early Colonies</dc:title>
  <dc:creator>Joe Schlegelmilch</dc:creator>
  <cp:lastModifiedBy>Joe Schlegelmilch</cp:lastModifiedBy>
  <cp:revision>13</cp:revision>
  <cp:lastPrinted>2009-09-02T22:41:19Z</cp:lastPrinted>
  <dcterms:created xsi:type="dcterms:W3CDTF">2012-08-21T13:09:56Z</dcterms:created>
  <dcterms:modified xsi:type="dcterms:W3CDTF">2012-08-21T13:28:47Z</dcterms:modified>
</cp:coreProperties>
</file>