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79EA-4E9E-6C46-82D0-7C00FCC34628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7CD1-0A2E-4A43-B34B-A002EFE1D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England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42-50 </a:t>
            </a:r>
            <a:r>
              <a:rPr lang="en-US" smtClean="0"/>
              <a:t>in textbook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and the Pilgrims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flee Great Britain to America by way of Holland</a:t>
            </a:r>
          </a:p>
          <a:p>
            <a:r>
              <a:rPr lang="en-US" dirty="0" smtClean="0"/>
              <a:t>101 settlers on the Mayflower</a:t>
            </a:r>
          </a:p>
          <a:p>
            <a:r>
              <a:rPr lang="en-US" dirty="0" smtClean="0"/>
              <a:t>(Mayflower Compact)</a:t>
            </a:r>
          </a:p>
          <a:p>
            <a:r>
              <a:rPr lang="en-US" dirty="0" smtClean="0"/>
              <a:t>Squanto</a:t>
            </a:r>
          </a:p>
          <a:p>
            <a:r>
              <a:rPr lang="en-US" dirty="0" smtClean="0"/>
              <a:t>Economy: fur trade, lumber, fish</a:t>
            </a:r>
          </a:p>
          <a:p>
            <a:r>
              <a:rPr lang="en-US" dirty="0" smtClean="0"/>
              <a:t>Separation of Church and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Bay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Winthrop’s “City Upon a Hill”</a:t>
            </a:r>
          </a:p>
          <a:p>
            <a:r>
              <a:rPr lang="en-US" dirty="0" smtClean="0"/>
              <a:t>Joint Stock Company, controlled entirely in Massachusetts: Winthrop brought the charter with him</a:t>
            </a:r>
          </a:p>
          <a:p>
            <a:r>
              <a:rPr lang="en-US" dirty="0" smtClean="0"/>
              <a:t>Theocracy: political rights extended to church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Massachusetts “garbage can”</a:t>
            </a:r>
          </a:p>
          <a:p>
            <a:r>
              <a:rPr lang="en-US" dirty="0" smtClean="0"/>
              <a:t>Founded by Roger Williams; pushed for separation of church and state; questioned the seizure of Native American land</a:t>
            </a:r>
          </a:p>
          <a:p>
            <a:r>
              <a:rPr lang="en-US" dirty="0" smtClean="0"/>
              <a:t>Anne Hutchinson; offended authority; questioned church teachings; had the AUDACITY to be a woman!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Fundamental Orders (1639)- voting for all land owners</a:t>
            </a:r>
          </a:p>
          <a:p>
            <a:r>
              <a:rPr lang="en-US" dirty="0" smtClean="0"/>
              <a:t>Settlement: land grants to proprietors; fee simple plan; development of Town Hall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Phillip’s War (</a:t>
            </a:r>
            <a:r>
              <a:rPr lang="en-US" dirty="0" err="1" smtClean="0"/>
              <a:t>Metacom</a:t>
            </a:r>
            <a:r>
              <a:rPr lang="en-US" dirty="0" smtClean="0"/>
              <a:t>): June-Dec. 1675</a:t>
            </a:r>
          </a:p>
          <a:p>
            <a:r>
              <a:rPr lang="en-US" dirty="0" smtClean="0"/>
              <a:t>5% of New England’s population was killed: 25% of Native American population</a:t>
            </a:r>
          </a:p>
          <a:p>
            <a:r>
              <a:rPr lang="en-US" dirty="0" smtClean="0"/>
              <a:t>Salem Witch Trials: 20 people executed based on accusations of a couple of adolescent girls</a:t>
            </a:r>
          </a:p>
          <a:p>
            <a:r>
              <a:rPr lang="en-US" dirty="0" smtClean="0"/>
              <a:t>Iroquois Confederation and the domination of the fur </a:t>
            </a:r>
            <a:r>
              <a:rPr lang="en-US" dirty="0" smtClean="0"/>
              <a:t>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NOW…what to do???????</a:t>
            </a:r>
            <a:r>
              <a:rPr lang="en-US" sz="7200" dirty="0" smtClean="0"/>
              <a:t> Hmmm… </a:t>
            </a:r>
          </a:p>
          <a:p>
            <a:r>
              <a:rPr lang="en-US" sz="7200" dirty="0" smtClean="0"/>
              <a:t>I </a:t>
            </a:r>
            <a:r>
              <a:rPr lang="en-US" sz="7200" dirty="0" smtClean="0"/>
              <a:t>have an idea!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TIME!!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response in the form of a free-response </a:t>
            </a:r>
            <a:r>
              <a:rPr lang="en-US" dirty="0" smtClean="0"/>
              <a:t>essay.</a:t>
            </a:r>
          </a:p>
          <a:p>
            <a:pPr lvl="1"/>
            <a:r>
              <a:rPr lang="en-US" dirty="0" smtClean="0"/>
              <a:t>Thesis statement</a:t>
            </a:r>
          </a:p>
          <a:p>
            <a:pPr lvl="1"/>
            <a:r>
              <a:rPr lang="en-US" dirty="0" smtClean="0"/>
              <a:t>Topic sentences for the body paragraphs</a:t>
            </a:r>
          </a:p>
          <a:p>
            <a:pPr lvl="1"/>
            <a:r>
              <a:rPr lang="en-US" dirty="0" smtClean="0"/>
              <a:t>Due in ____ minutes!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Discuss the role of religion in shaping New England society.  Why did New England’s religious institutions-and consequently political institutions-become far more democratic than those in the mother country?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TIME!!!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response in the form of a free-response essay.</a:t>
            </a:r>
          </a:p>
          <a:p>
            <a:pPr lvl="1"/>
            <a:r>
              <a:rPr lang="en-US" dirty="0" smtClean="0"/>
              <a:t>Thesis statement</a:t>
            </a:r>
          </a:p>
          <a:p>
            <a:pPr lvl="1"/>
            <a:r>
              <a:rPr lang="en-US" dirty="0" smtClean="0"/>
              <a:t>Topic sentences for the body paragraphs</a:t>
            </a:r>
          </a:p>
          <a:p>
            <a:pPr lvl="1"/>
            <a:r>
              <a:rPr lang="en-US" dirty="0" smtClean="0"/>
              <a:t>Due in ____ minutes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endParaRPr lang="en-US" b="1" dirty="0" smtClean="0"/>
          </a:p>
          <a:p>
            <a:pPr>
              <a:buNone/>
            </a:pPr>
            <a:r>
              <a:rPr lang="en-US" b="1" dirty="0" smtClean="0"/>
              <a:t>	-Describe </a:t>
            </a:r>
            <a:r>
              <a:rPr lang="en-US" b="1" dirty="0" smtClean="0"/>
              <a:t>the obstacles to the colonization </a:t>
            </a:r>
            <a:r>
              <a:rPr lang="en-US" b="1" dirty="0" smtClean="0"/>
              <a:t>of Virginia </a:t>
            </a:r>
            <a:r>
              <a:rPr lang="en-US" b="1" dirty="0" smtClean="0"/>
              <a:t>and the means by which they were overcome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343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England Colonies</vt:lpstr>
      <vt:lpstr>Plymouth and the Pilgrims</vt:lpstr>
      <vt:lpstr>Massachusetts Bay Colony</vt:lpstr>
      <vt:lpstr>Rhode Island</vt:lpstr>
      <vt:lpstr>Connecticut</vt:lpstr>
      <vt:lpstr>Misc…</vt:lpstr>
      <vt:lpstr>Next…</vt:lpstr>
      <vt:lpstr>ESSAY TIME!!</vt:lpstr>
      <vt:lpstr>ESSAY TIME!!!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Joe Schlegelmilch</dc:creator>
  <cp:lastModifiedBy>Joe Schlegelmilch</cp:lastModifiedBy>
  <cp:revision>6</cp:revision>
  <dcterms:created xsi:type="dcterms:W3CDTF">2013-08-16T20:43:13Z</dcterms:created>
  <dcterms:modified xsi:type="dcterms:W3CDTF">2013-08-16T20:47:49Z</dcterms:modified>
</cp:coreProperties>
</file>