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07D4-C9E1-D54E-A3C5-CABAB8D4F131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EFF3-1D4B-1A42-9A67-F01789933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bs.org/wgbh/aia/part1/1p27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Virginia and the Proprietary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economic philosophy which led to the founding of the colonies?</a:t>
            </a:r>
          </a:p>
          <a:p>
            <a:pPr lvl="1">
              <a:buNone/>
            </a:pPr>
            <a:r>
              <a:rPr lang="en-US" dirty="0" smtClean="0"/>
              <a:t>A.  Joint-Stock Company</a:t>
            </a:r>
          </a:p>
          <a:p>
            <a:pPr lvl="1"/>
            <a:r>
              <a:rPr lang="en-US" dirty="0" smtClean="0"/>
              <a:t>The Plymouth Company</a:t>
            </a:r>
          </a:p>
          <a:p>
            <a:pPr lvl="1"/>
            <a:r>
              <a:rPr lang="en-US" dirty="0" smtClean="0"/>
              <a:t>The Virginia Company of London</a:t>
            </a:r>
          </a:p>
          <a:p>
            <a:pPr marL="971550" lvl="1" indent="-514350">
              <a:buAutoNum type="alphaUcPeriod" startAt="2"/>
            </a:pPr>
            <a:r>
              <a:rPr lang="en-US" dirty="0" smtClean="0"/>
              <a:t>Jamestown: problems?</a:t>
            </a:r>
          </a:p>
          <a:p>
            <a:pPr marL="971550" lvl="1" indent="-514350">
              <a:buNone/>
            </a:pPr>
            <a:r>
              <a:rPr lang="en-US" dirty="0" smtClean="0"/>
              <a:t>--Who colonized early Virginia?</a:t>
            </a:r>
          </a:p>
          <a:p>
            <a:pPr marL="971550" lvl="1" indent="-514350">
              <a:buNone/>
            </a:pPr>
            <a:r>
              <a:rPr lang="en-US" dirty="0" smtClean="0"/>
              <a:t>--John Smith: installs a military system of discipline and order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C.  </a:t>
            </a:r>
            <a:r>
              <a:rPr lang="en-US" dirty="0" err="1" smtClean="0"/>
              <a:t>Headright</a:t>
            </a:r>
            <a:r>
              <a:rPr lang="en-US" dirty="0" smtClean="0"/>
              <a:t> System-1617</a:t>
            </a:r>
          </a:p>
          <a:p>
            <a:pPr>
              <a:buNone/>
            </a:pPr>
            <a:r>
              <a:rPr lang="en-US" dirty="0" smtClean="0"/>
              <a:t>	--any shareholder in the company, or anyone who could get himself to Virginia got 50 acres of land, also 50 acres for each indentured servant brought over</a:t>
            </a:r>
          </a:p>
          <a:p>
            <a:pPr>
              <a:buNone/>
            </a:pPr>
            <a:r>
              <a:rPr lang="en-US" dirty="0" smtClean="0"/>
              <a:t>**Indentured servants were on 4-5 year contracts, if they could survive that long!</a:t>
            </a:r>
          </a:p>
          <a:p>
            <a:pPr marL="514350" indent="-514350">
              <a:buAutoNum type="alphaUcPeriod" startAt="4"/>
            </a:pPr>
            <a:r>
              <a:rPr lang="en-US" dirty="0" smtClean="0"/>
              <a:t>House of Burgesses-</a:t>
            </a:r>
            <a:r>
              <a:rPr lang="en-US" dirty="0" smtClean="0"/>
              <a:t>1619</a:t>
            </a:r>
          </a:p>
          <a:p>
            <a:pPr marL="514350" indent="-514350">
              <a:buAutoNum type="alphaUcPeriod" startAt="4"/>
            </a:pPr>
            <a:r>
              <a:rPr lang="en-US" dirty="0" smtClean="0"/>
              <a:t>Other VA </a:t>
            </a:r>
            <a:r>
              <a:rPr lang="en-US" smtClean="0"/>
              <a:t>Company Info:</a:t>
            </a:r>
            <a:endParaRPr lang="en-US" smtClean="0"/>
          </a:p>
          <a:p>
            <a:pPr marL="514350" indent="-514350">
              <a:buNone/>
            </a:pPr>
            <a:r>
              <a:rPr lang="en-US" dirty="0" smtClean="0"/>
              <a:t>	--import women; first African slaves arrive; 1624: Virginia Company dissolved, Royal Colony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Proprietary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Maryland and Sir George Calvert, aka Lord Baltimore</a:t>
            </a:r>
          </a:p>
          <a:p>
            <a:pPr marL="514350" indent="-514350">
              <a:buNone/>
            </a:pPr>
            <a:r>
              <a:rPr lang="en-US" dirty="0" smtClean="0"/>
              <a:t>	--a haven for Catholics</a:t>
            </a:r>
          </a:p>
          <a:p>
            <a:pPr marL="514350" indent="-514350">
              <a:buNone/>
            </a:pPr>
            <a:r>
              <a:rPr lang="en-US" dirty="0" smtClean="0"/>
              <a:t>B.  First legislative assembly met in 1635, bicameral</a:t>
            </a:r>
          </a:p>
          <a:p>
            <a:pPr marL="514350" indent="-514350">
              <a:buNone/>
            </a:pPr>
            <a:r>
              <a:rPr lang="en-US" dirty="0" smtClean="0"/>
              <a:t>C.  Toleration Act of 1649: granted religious freedom to all Christians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Bacon’s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A.  House of Burgesses becomes dominated by wealthy landowners</a:t>
            </a:r>
          </a:p>
          <a:p>
            <a:r>
              <a:rPr lang="en-US" dirty="0" smtClean="0"/>
              <a:t>B.  Corruption of Governor Berkeley</a:t>
            </a:r>
          </a:p>
          <a:p>
            <a:r>
              <a:rPr lang="en-US" dirty="0" smtClean="0"/>
              <a:t>C.  Fighting breaks out on the frontier with Native Americans, Bacon responds</a:t>
            </a:r>
          </a:p>
          <a:p>
            <a:r>
              <a:rPr lang="en-US" dirty="0" smtClean="0"/>
              <a:t>RESULT??</a:t>
            </a:r>
          </a:p>
          <a:p>
            <a:r>
              <a:rPr lang="en-US" dirty="0" smtClean="0">
                <a:hlinkClick r:id="rId2"/>
              </a:rPr>
              <a:t>http://www.pbs.org/wgbh/aia/part1/1p274.html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=d6kE7vDf98Y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247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Virginia and the Proprietary Colonies</vt:lpstr>
      <vt:lpstr>Virginia</vt:lpstr>
      <vt:lpstr>Virginia</vt:lpstr>
      <vt:lpstr>Proprietary Colonies</vt:lpstr>
      <vt:lpstr>Bacon’s Rebellion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and the Proprietary Colonies</dc:title>
  <dc:creator>Joe Schlegelmilch</dc:creator>
  <cp:lastModifiedBy>Joe Schlegelmilch</cp:lastModifiedBy>
  <cp:revision>8</cp:revision>
  <dcterms:created xsi:type="dcterms:W3CDTF">2013-08-16T13:37:03Z</dcterms:created>
  <dcterms:modified xsi:type="dcterms:W3CDTF">2013-08-16T16:07:54Z</dcterms:modified>
</cp:coreProperties>
</file>