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0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D846-EDDB-8A4F-AC25-E6D4AAAEDB87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D846-EDDB-8A4F-AC25-E6D4AAAEDB87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4F68-D64A-8540-AF6B-E00F5D3D6B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D846-EDDB-8A4F-AC25-E6D4AAAEDB87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4F68-D64A-8540-AF6B-E00F5D3D6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D846-EDDB-8A4F-AC25-E6D4AAAEDB87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4F68-D64A-8540-AF6B-E00F5D3D6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D846-EDDB-8A4F-AC25-E6D4AAAEDB87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4F68-D64A-8540-AF6B-E00F5D3D6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D846-EDDB-8A4F-AC25-E6D4AAAEDB87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4F68-D64A-8540-AF6B-E00F5D3D6B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D846-EDDB-8A4F-AC25-E6D4AAAEDB87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4F68-D64A-8540-AF6B-E00F5D3D6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D846-EDDB-8A4F-AC25-E6D4AAAEDB87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4F68-D64A-8540-AF6B-E00F5D3D6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D846-EDDB-8A4F-AC25-E6D4AAAEDB87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4F68-D64A-8540-AF6B-E00F5D3D6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D846-EDDB-8A4F-AC25-E6D4AAAEDB87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4F68-D64A-8540-AF6B-E00F5D3D6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D846-EDDB-8A4F-AC25-E6D4AAAEDB87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4F68-D64A-8540-AF6B-E00F5D3D6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D846-EDDB-8A4F-AC25-E6D4AAAEDB87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658D846-EDDB-8A4F-AC25-E6D4AAAEDB87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BA374F68-D64A-8540-AF6B-E00F5D3D6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Cotton Economy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</a:t>
            </a:r>
            <a:r>
              <a:rPr lang="en-US" dirty="0" smtClean="0"/>
              <a:t>. 299-307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Society in the South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a small minority in south owned slaves</a:t>
            </a:r>
          </a:p>
          <a:p>
            <a:r>
              <a:rPr lang="en-US" dirty="0" smtClean="0"/>
              <a:t>Only about 6% in 1850</a:t>
            </a:r>
          </a:p>
          <a:p>
            <a:pPr lvl="1"/>
            <a:r>
              <a:rPr lang="en-US" dirty="0" smtClean="0"/>
              <a:t>The number changes somewhat when you consider that each family had 5 members in it, so the number was actually about 25% of homeowners had slaves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draw a name out, and you will have to share on the following information:</a:t>
            </a:r>
          </a:p>
          <a:p>
            <a:pPr lvl="1"/>
            <a:r>
              <a:rPr lang="en-US" dirty="0" smtClean="0"/>
              <a:t>Planter Aristocracy</a:t>
            </a:r>
          </a:p>
          <a:p>
            <a:pPr lvl="1"/>
            <a:r>
              <a:rPr lang="en-US" dirty="0" smtClean="0"/>
              <a:t>Plantation Management</a:t>
            </a:r>
          </a:p>
          <a:p>
            <a:pPr lvl="1"/>
            <a:r>
              <a:rPr lang="en-US" dirty="0" smtClean="0"/>
              <a:t>Aristocratic Values</a:t>
            </a:r>
          </a:p>
          <a:p>
            <a:pPr lvl="1"/>
            <a:r>
              <a:rPr lang="en-US" dirty="0" smtClean="0"/>
              <a:t>Cult of Honor</a:t>
            </a:r>
          </a:p>
          <a:p>
            <a:pPr lvl="1"/>
            <a:r>
              <a:rPr lang="en-US" dirty="0" smtClean="0"/>
              <a:t>Subordinate Status of Women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sharing!</a:t>
            </a:r>
          </a:p>
          <a:p>
            <a:pPr lvl="1"/>
            <a:r>
              <a:rPr lang="en-US" dirty="0" smtClean="0"/>
              <a:t>Other burdens</a:t>
            </a:r>
          </a:p>
          <a:p>
            <a:pPr lvl="1"/>
            <a:r>
              <a:rPr lang="en-US" dirty="0" smtClean="0"/>
              <a:t>Limited educational opportunities</a:t>
            </a:r>
          </a:p>
          <a:p>
            <a:pPr lvl="1"/>
            <a:r>
              <a:rPr lang="en-US" dirty="0" smtClean="0"/>
              <a:t>Hill people</a:t>
            </a:r>
          </a:p>
          <a:p>
            <a:pPr lvl="1"/>
            <a:r>
              <a:rPr lang="en-US" dirty="0" smtClean="0"/>
              <a:t>Close relations with the plantation aristocracy</a:t>
            </a:r>
          </a:p>
          <a:p>
            <a:pPr lvl="1"/>
            <a:r>
              <a:rPr lang="en-US" dirty="0" smtClean="0"/>
              <a:t>Commitment to paternalism</a:t>
            </a:r>
          </a:p>
          <a:p>
            <a:pPr lvl="1"/>
            <a:r>
              <a:rPr lang="en-US" dirty="0" smtClean="0"/>
              <a:t>Limited class conflict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King Cotton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Tobacco: the first choice in the south!</a:t>
            </a:r>
          </a:p>
          <a:p>
            <a:r>
              <a:rPr lang="en-US" dirty="0" smtClean="0"/>
              <a:t>Problems:</a:t>
            </a:r>
          </a:p>
          <a:p>
            <a:pPr lvl="1"/>
            <a:r>
              <a:rPr lang="en-US" dirty="0" smtClean="0"/>
              <a:t>Prices subject to frequent depressions</a:t>
            </a:r>
          </a:p>
          <a:p>
            <a:pPr lvl="1"/>
            <a:r>
              <a:rPr lang="en-US" dirty="0" smtClean="0"/>
              <a:t>One went from 1820’s-1850’s</a:t>
            </a:r>
          </a:p>
          <a:p>
            <a:pPr lvl="1"/>
            <a:r>
              <a:rPr lang="en-US" dirty="0" smtClean="0"/>
              <a:t>Rapidly exhausted the land</a:t>
            </a:r>
          </a:p>
          <a:p>
            <a:pPr lvl="1"/>
            <a:r>
              <a:rPr lang="en-US" dirty="0" smtClean="0"/>
              <a:t>Thus, farmers in VA, MD, NC switched to other crops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King Cotton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Rice:</a:t>
            </a:r>
          </a:p>
          <a:p>
            <a:r>
              <a:rPr lang="en-US" dirty="0" smtClean="0"/>
              <a:t>Mainly in SC, GA, FL</a:t>
            </a:r>
          </a:p>
          <a:p>
            <a:pPr lvl="1"/>
            <a:r>
              <a:rPr lang="en-US" dirty="0" smtClean="0"/>
              <a:t>More stable, more lucrative</a:t>
            </a:r>
          </a:p>
          <a:p>
            <a:pPr lvl="1"/>
            <a:r>
              <a:rPr lang="en-US" dirty="0" smtClean="0"/>
              <a:t>Demanded high amounts of irrigation</a:t>
            </a:r>
          </a:p>
          <a:p>
            <a:pPr lvl="1"/>
            <a:r>
              <a:rPr lang="en-US" dirty="0" smtClean="0"/>
              <a:t>9-month growing season!</a:t>
            </a:r>
          </a:p>
          <a:p>
            <a:pPr lvl="1"/>
            <a:r>
              <a:rPr lang="en-US" dirty="0" smtClean="0"/>
              <a:t>Restricted to a very small geographic area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King Cotton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Sugar:</a:t>
            </a:r>
          </a:p>
          <a:p>
            <a:r>
              <a:rPr lang="en-US" dirty="0" smtClean="0"/>
              <a:t>Along the gulf coast (LA and TX)</a:t>
            </a:r>
          </a:p>
          <a:p>
            <a:r>
              <a:rPr lang="en-US" dirty="0" smtClean="0"/>
              <a:t>Quite profitable</a:t>
            </a:r>
          </a:p>
          <a:p>
            <a:pPr lvl="1"/>
            <a:r>
              <a:rPr lang="en-US" dirty="0" smtClean="0"/>
              <a:t>Required intensive </a:t>
            </a:r>
            <a:r>
              <a:rPr lang="en-US" dirty="0" smtClean="0"/>
              <a:t>labor</a:t>
            </a:r>
          </a:p>
          <a:p>
            <a:pPr lvl="1"/>
            <a:r>
              <a:rPr lang="en-US" dirty="0" smtClean="0"/>
              <a:t>Long growing time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King Cotton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Failures or limitations of the other crops led to COTTON!</a:t>
            </a:r>
          </a:p>
          <a:p>
            <a:pPr lvl="1"/>
            <a:r>
              <a:rPr lang="en-US" dirty="0" smtClean="0"/>
              <a:t>Hardy, could grow successfully in variety of climates</a:t>
            </a:r>
          </a:p>
          <a:p>
            <a:pPr lvl="1"/>
            <a:r>
              <a:rPr lang="en-US" dirty="0" smtClean="0"/>
              <a:t>Variety of soils</a:t>
            </a:r>
          </a:p>
          <a:p>
            <a:pPr lvl="1"/>
            <a:r>
              <a:rPr lang="en-US" dirty="0" smtClean="0"/>
              <a:t>Cotton gin made processing cotton much easier</a:t>
            </a:r>
          </a:p>
          <a:p>
            <a:pPr lvl="1"/>
            <a:r>
              <a:rPr lang="en-US" dirty="0" smtClean="0"/>
              <a:t>Demand grew very quickly (299)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King Cotton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Production spread into SC, GA, AL, MS, LA, TX, AR</a:t>
            </a:r>
            <a:endParaRPr lang="en-US" dirty="0" smtClean="0"/>
          </a:p>
          <a:p>
            <a:r>
              <a:rPr lang="en-US" dirty="0" smtClean="0"/>
              <a:t>Prices </a:t>
            </a:r>
            <a:r>
              <a:rPr lang="en-US" dirty="0" smtClean="0"/>
              <a:t>were up and down, but overall profitable</a:t>
            </a:r>
          </a:p>
          <a:p>
            <a:r>
              <a:rPr lang="en-US" dirty="0" smtClean="0"/>
              <a:t>By Civil War, cotton was 2/3 of the total export trade of the US!</a:t>
            </a:r>
          </a:p>
          <a:p>
            <a:pPr lvl="1"/>
            <a:r>
              <a:rPr lang="en-US" dirty="0" smtClean="0"/>
              <a:t>$200 million/year; “cotton is king”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 Slave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Dramatic increase in number of slaves in south (300 for examples)</a:t>
            </a:r>
          </a:p>
          <a:p>
            <a:r>
              <a:rPr lang="en-US" dirty="0" smtClean="0"/>
              <a:t>Sale of slaves to the Southwest US was an important economic activity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Southern Trade and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Manufacturing developed very slowly in south</a:t>
            </a:r>
          </a:p>
          <a:p>
            <a:r>
              <a:rPr lang="en-US" dirty="0" smtClean="0"/>
              <a:t>Total value of textile production in south was only 2% of value of cotton exports!</a:t>
            </a:r>
          </a:p>
          <a:p>
            <a:pPr lvl="1"/>
            <a:r>
              <a:rPr lang="en-US" dirty="0" smtClean="0"/>
              <a:t>Easy to see why south stayed with cotton!</a:t>
            </a:r>
          </a:p>
          <a:p>
            <a:r>
              <a:rPr lang="en-US" dirty="0" smtClean="0"/>
              <a:t>Merchants found buyers for cotton</a:t>
            </a:r>
          </a:p>
          <a:p>
            <a:r>
              <a:rPr lang="en-US" dirty="0" smtClean="0"/>
              <a:t>What do we know about the inadequate transportation system?  Volunteers to discuss?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stuff on pages 302-303, top paragraph. </a:t>
            </a:r>
            <a:r>
              <a:rPr lang="en-US" dirty="0" smtClean="0"/>
              <a:t> </a:t>
            </a:r>
          </a:p>
          <a:p>
            <a:r>
              <a:rPr lang="en-US" dirty="0" smtClean="0"/>
              <a:t>Share with a partner what you have in your notes</a:t>
            </a:r>
          </a:p>
          <a:p>
            <a:pPr lvl="1"/>
            <a:r>
              <a:rPr lang="en-US" dirty="0" smtClean="0"/>
              <a:t>I am </a:t>
            </a:r>
            <a:r>
              <a:rPr lang="en-US" dirty="0" smtClean="0"/>
              <a:t>sure you are all back on track and reading, RIGHT??????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187</TotalTime>
  <Words>446</Words>
  <Application>Microsoft Macintosh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Breeze</vt:lpstr>
      <vt:lpstr>The Cotton Economy</vt:lpstr>
      <vt:lpstr>Rise of King Cotton</vt:lpstr>
      <vt:lpstr>Rise of King Cotton</vt:lpstr>
      <vt:lpstr>Rise of King Cotton</vt:lpstr>
      <vt:lpstr>Rise of King Cotton</vt:lpstr>
      <vt:lpstr>Rise of King Cotton</vt:lpstr>
      <vt:lpstr>Shift in Slave Population</vt:lpstr>
      <vt:lpstr>Southern Trade and Industry</vt:lpstr>
      <vt:lpstr>Other Stuff</vt:lpstr>
      <vt:lpstr>White Society in the South</vt:lpstr>
      <vt:lpstr>Time to Share</vt:lpstr>
      <vt:lpstr>Time to Share</vt:lpstr>
    </vt:vector>
  </TitlesOfParts>
  <Company>Lincoln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Cotton Economy</dc:title>
  <dc:creator>Joe Schlegelmilch</dc:creator>
  <cp:lastModifiedBy>Joe Schlegelmilch</cp:lastModifiedBy>
  <cp:revision>5</cp:revision>
  <dcterms:created xsi:type="dcterms:W3CDTF">2013-11-08T17:18:11Z</dcterms:created>
  <dcterms:modified xsi:type="dcterms:W3CDTF">2013-11-08T17:20:13Z</dcterms:modified>
</cp:coreProperties>
</file>