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C5CBECB-DFB2-3A4D-86B0-7F9753753766}" type="datetimeFigureOut">
              <a:rPr lang="en-US" smtClean="0"/>
              <a:pPr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8F7F1C4-B55D-5A43-9CB7-E92E0E1448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at Work and Industrial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. 277-295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Irish:</a:t>
            </a:r>
          </a:p>
          <a:p>
            <a:pPr lvl="1"/>
            <a:r>
              <a:rPr lang="en-US" dirty="0" smtClean="0"/>
              <a:t>Performed heavy labor</a:t>
            </a:r>
          </a:p>
          <a:p>
            <a:pPr lvl="1"/>
            <a:r>
              <a:rPr lang="en-US" dirty="0" smtClean="0"/>
              <a:t>Unskilled work on:</a:t>
            </a:r>
          </a:p>
          <a:p>
            <a:pPr lvl="2"/>
            <a:r>
              <a:rPr lang="en-US" dirty="0" smtClean="0"/>
              <a:t>Turnpikes</a:t>
            </a:r>
          </a:p>
          <a:p>
            <a:pPr lvl="2"/>
            <a:r>
              <a:rPr lang="en-US" dirty="0" smtClean="0"/>
              <a:t>Canals</a:t>
            </a:r>
          </a:p>
          <a:p>
            <a:pPr lvl="2"/>
            <a:r>
              <a:rPr lang="en-US" dirty="0" smtClean="0"/>
              <a:t>Railroads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Prejudices against immigrants</a:t>
            </a:r>
          </a:p>
          <a:p>
            <a:r>
              <a:rPr lang="en-US" dirty="0" smtClean="0"/>
              <a:t>Low, low, low wages</a:t>
            </a:r>
          </a:p>
          <a:p>
            <a:r>
              <a:rPr lang="en-US" dirty="0" smtClean="0"/>
              <a:t>Most couldn’t support own families</a:t>
            </a:r>
          </a:p>
          <a:p>
            <a:r>
              <a:rPr lang="en-US" dirty="0" smtClean="0"/>
              <a:t>Lived in shanties, health risk!</a:t>
            </a:r>
          </a:p>
          <a:p>
            <a:r>
              <a:rPr lang="en-US" dirty="0" smtClean="0"/>
              <a:t>Use of Irish:</a:t>
            </a:r>
          </a:p>
          <a:p>
            <a:pPr lvl="1"/>
            <a:r>
              <a:rPr lang="en-US" dirty="0" smtClean="0"/>
              <a:t>No pressure for employers to provide for good living/working/wage conditions as there was for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Commonwealth </a:t>
            </a:r>
            <a:r>
              <a:rPr lang="en-US" dirty="0" err="1" smtClean="0"/>
              <a:t>v</a:t>
            </a:r>
            <a:r>
              <a:rPr lang="en-US" dirty="0" smtClean="0"/>
              <a:t>. Hunt (1842)—approves organization of unions</a:t>
            </a:r>
          </a:p>
          <a:p>
            <a:r>
              <a:rPr lang="en-US" dirty="0" smtClean="0"/>
              <a:t>Unions of the time were largely ineffective; courts commonly sided </a:t>
            </a:r>
            <a:r>
              <a:rPr lang="en-US" dirty="0" err="1" smtClean="0"/>
              <a:t>w</a:t>
            </a:r>
            <a:r>
              <a:rPr lang="en-US" dirty="0" smtClean="0"/>
              <a:t>/ business, not workers</a:t>
            </a:r>
          </a:p>
          <a:p>
            <a:r>
              <a:rPr lang="en-US" dirty="0" smtClean="0"/>
              <a:t>Congress, state legislatures did not little to help working class</a:t>
            </a:r>
          </a:p>
          <a:p>
            <a:r>
              <a:rPr lang="en-US" dirty="0" smtClean="0"/>
              <a:t>Business leaders could easily replace workers </a:t>
            </a:r>
            <a:r>
              <a:rPr lang="en-US" dirty="0" err="1" smtClean="0"/>
              <a:t>w</a:t>
            </a:r>
            <a:r>
              <a:rPr lang="en-US" dirty="0" smtClean="0"/>
              <a:t>/ immigrants</a:t>
            </a:r>
          </a:p>
          <a:p>
            <a:r>
              <a:rPr lang="en-US" dirty="0" smtClean="0"/>
              <a:t>Most unions excluded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Rich &amp; the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57" y="2133600"/>
            <a:ext cx="8025694" cy="3992563"/>
          </a:xfrm>
        </p:spPr>
        <p:txBody>
          <a:bodyPr/>
          <a:lstStyle/>
          <a:p>
            <a:r>
              <a:rPr lang="en-US" dirty="0" smtClean="0"/>
              <a:t>Average income rose, but some groups did not benefit</a:t>
            </a:r>
          </a:p>
          <a:p>
            <a:pPr lvl="1"/>
            <a:r>
              <a:rPr lang="en-US" dirty="0" smtClean="0"/>
              <a:t>Native Americans, slaves, landless farmers</a:t>
            </a:r>
          </a:p>
          <a:p>
            <a:r>
              <a:rPr lang="en-US" dirty="0" smtClean="0"/>
              <a:t>Wealth distributed increasingly unevenly</a:t>
            </a:r>
          </a:p>
          <a:p>
            <a:pPr lvl="1"/>
            <a:r>
              <a:rPr lang="en-US" dirty="0" smtClean="0"/>
              <a:t>5% of families had 50% of nation’s wealth in 1860</a:t>
            </a:r>
          </a:p>
          <a:p>
            <a:r>
              <a:rPr lang="en-US" dirty="0" smtClean="0"/>
              <a:t>A culture of wealth emerged</a:t>
            </a:r>
          </a:p>
          <a:p>
            <a:pPr lvl="1"/>
            <a:r>
              <a:rPr lang="en-US" dirty="0" smtClean="0"/>
              <a:t>Examples of this????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number of homeless</a:t>
            </a:r>
          </a:p>
          <a:p>
            <a:r>
              <a:rPr lang="en-US" dirty="0" smtClean="0"/>
              <a:t>Depended on charity, some times crime</a:t>
            </a:r>
          </a:p>
          <a:p>
            <a:r>
              <a:rPr lang="en-US" dirty="0" smtClean="0"/>
              <a:t>“paupers”</a:t>
            </a:r>
          </a:p>
          <a:p>
            <a:r>
              <a:rPr lang="en-US" dirty="0" smtClean="0"/>
              <a:t>Immigrants—menial, low-paying jobs</a:t>
            </a:r>
          </a:p>
          <a:p>
            <a:r>
              <a:rPr lang="en-US" dirty="0" smtClean="0"/>
              <a:t> Free African Americans—menial, low-paying jobs, no voting rights, banned from public services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Class conflict was limited</a:t>
            </a:r>
          </a:p>
          <a:p>
            <a:r>
              <a:rPr lang="en-US" dirty="0" smtClean="0"/>
              <a:t>Absolute standard of living rose for most laborers</a:t>
            </a:r>
          </a:p>
          <a:p>
            <a:r>
              <a:rPr lang="en-US" dirty="0" smtClean="0"/>
              <a:t>Chances for mobility within the working class; from one class to the next, however, was rare</a:t>
            </a:r>
          </a:p>
          <a:p>
            <a:r>
              <a:rPr lang="en-US" dirty="0" smtClean="0"/>
              <a:t>Geographic mobility—many farmers gobbled up western land &amp; industrial workers moved from town to town</a:t>
            </a:r>
          </a:p>
          <a:p>
            <a:r>
              <a:rPr lang="en-US" dirty="0" smtClean="0"/>
              <a:t>Politics—voting (white males) provided meaning/importance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class was the fastest growing group</a:t>
            </a:r>
          </a:p>
          <a:p>
            <a:r>
              <a:rPr lang="en-US" dirty="0" smtClean="0"/>
              <a:t>Shift away from land ownership as only means of acquiring wealth</a:t>
            </a:r>
          </a:p>
          <a:p>
            <a:r>
              <a:rPr lang="en-US" dirty="0" smtClean="0"/>
              <a:t>Workers &amp; artisans became renters</a:t>
            </a:r>
          </a:p>
          <a:p>
            <a:r>
              <a:rPr lang="en-US" dirty="0" smtClean="0"/>
              <a:t>Middle class women increasingly stayed home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Class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iron stove</a:t>
            </a:r>
          </a:p>
          <a:p>
            <a:r>
              <a:rPr lang="en-US" dirty="0" smtClean="0"/>
              <a:t>Iceboxes</a:t>
            </a:r>
          </a:p>
          <a:p>
            <a:r>
              <a:rPr lang="en-US" dirty="0" smtClean="0"/>
              <a:t>Some starting to have indoor plumbing</a:t>
            </a:r>
          </a:p>
          <a:p>
            <a:r>
              <a:rPr lang="en-US" dirty="0" smtClean="0"/>
              <a:t>Wider variety of foods, why?</a:t>
            </a:r>
          </a:p>
          <a:p>
            <a:r>
              <a:rPr lang="en-US" dirty="0" smtClean="0"/>
              <a:t>Larger homes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to shift from farm to cities</a:t>
            </a:r>
          </a:p>
          <a:p>
            <a:r>
              <a:rPr lang="en-US" dirty="0" smtClean="0"/>
              <a:t>Children more likely to leave family while looking for work</a:t>
            </a:r>
          </a:p>
          <a:p>
            <a:r>
              <a:rPr lang="en-US" dirty="0" smtClean="0"/>
              <a:t>Decline in traditional economic function of the family</a:t>
            </a:r>
          </a:p>
          <a:p>
            <a:r>
              <a:rPr lang="en-US" dirty="0" smtClean="0"/>
              <a:t>Two worlds—workplace &amp; home life</a:t>
            </a:r>
          </a:p>
          <a:p>
            <a:r>
              <a:rPr lang="en-US" dirty="0" smtClean="0"/>
              <a:t>Birth rate fell from 7 in 1800 to 5 in 1860</a:t>
            </a:r>
          </a:p>
          <a:p>
            <a:pPr lvl="1"/>
            <a:r>
              <a:rPr lang="en-US" dirty="0" smtClean="0"/>
              <a:t>Abortions, contraception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“Cult of Domesticity”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Sharper roles for men &amp; women emerge </a:t>
            </a:r>
            <a:r>
              <a:rPr lang="en-US" dirty="0" err="1" smtClean="0"/>
              <a:t>w</a:t>
            </a:r>
            <a:r>
              <a:rPr lang="en-US" dirty="0" smtClean="0"/>
              <a:t>/ Industrial Revolution</a:t>
            </a:r>
          </a:p>
          <a:p>
            <a:r>
              <a:rPr lang="en-US" dirty="0" smtClean="0"/>
              <a:t>Had already existed—legally, politically, academically—but became more defined</a:t>
            </a:r>
          </a:p>
          <a:p>
            <a:r>
              <a:rPr lang="en-US" dirty="0" smtClean="0"/>
              <a:t>Guardians of “domestic virtues”—custodians of morality &amp; benevolence</a:t>
            </a:r>
          </a:p>
          <a:p>
            <a:r>
              <a:rPr lang="en-US" dirty="0" smtClean="0"/>
              <a:t>Consumers—increasing material comfort</a:t>
            </a:r>
          </a:p>
          <a:p>
            <a:r>
              <a:rPr lang="en-US" dirty="0" smtClean="0"/>
              <a:t>Keeping clean homes, entertaining guests, and looking stylish</a:t>
            </a:r>
          </a:p>
          <a:p>
            <a:r>
              <a:rPr lang="en-US" dirty="0" smtClean="0"/>
              <a:t>Created clubs and associations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1820’s: 90% of Americans worked and lived on farms</a:t>
            </a:r>
          </a:p>
          <a:p>
            <a:r>
              <a:rPr lang="en-US" dirty="0" smtClean="0"/>
              <a:t>Available unskilled workers were high enough in number for industries</a:t>
            </a:r>
          </a:p>
          <a:p>
            <a:r>
              <a:rPr lang="en-US" dirty="0" smtClean="0"/>
              <a:t>How do industries find workers?</a:t>
            </a:r>
          </a:p>
          <a:p>
            <a:r>
              <a:rPr lang="en-US" dirty="0" smtClean="0"/>
              <a:t>Transformation of American agriculture!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“Cult of Domesticity”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secluded from public world</a:t>
            </a:r>
          </a:p>
          <a:p>
            <a:r>
              <a:rPr lang="en-US" dirty="0" smtClean="0"/>
              <a:t>Fewer &amp; fewer middle class &amp; upper class women left home for work—became the norm</a:t>
            </a:r>
          </a:p>
          <a:p>
            <a:r>
              <a:rPr lang="en-US" dirty="0" smtClean="0"/>
              <a:t>Lower class women had no choice, but to work</a:t>
            </a:r>
          </a:p>
          <a:p>
            <a:pPr lvl="1"/>
            <a:r>
              <a:rPr lang="en-US" dirty="0" smtClean="0"/>
              <a:t>Often worked in domestic service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34444"/>
            <a:ext cx="8574087" cy="4529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Few vacations; emphasis on holidays</a:t>
            </a:r>
          </a:p>
          <a:p>
            <a:r>
              <a:rPr lang="en-US" dirty="0" smtClean="0"/>
              <a:t>Worked 6 days/week</a:t>
            </a:r>
          </a:p>
          <a:p>
            <a:r>
              <a:rPr lang="en-US" dirty="0" smtClean="0"/>
              <a:t>Men enjoyed taverns; women visited homes</a:t>
            </a:r>
          </a:p>
          <a:p>
            <a:r>
              <a:rPr lang="en-US" dirty="0" smtClean="0"/>
              <a:t>Reading—magazines, newspapers, novels</a:t>
            </a:r>
          </a:p>
          <a:p>
            <a:r>
              <a:rPr lang="en-US" dirty="0" smtClean="0"/>
              <a:t>Theater—loud, raucous crowds</a:t>
            </a:r>
          </a:p>
          <a:p>
            <a:pPr lvl="1"/>
            <a:r>
              <a:rPr lang="en-US" dirty="0" smtClean="0"/>
              <a:t>Shakespeare’s works were popular</a:t>
            </a:r>
          </a:p>
          <a:p>
            <a:r>
              <a:rPr lang="en-US" dirty="0" smtClean="0"/>
              <a:t>Minstrel shows</a:t>
            </a:r>
          </a:p>
          <a:p>
            <a:r>
              <a:rPr lang="en-US" dirty="0" smtClean="0"/>
              <a:t>PT Barnum—Freak shows</a:t>
            </a:r>
          </a:p>
          <a:p>
            <a:r>
              <a:rPr lang="en-US" dirty="0" smtClean="0"/>
              <a:t>Lectures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89" y="1848556"/>
            <a:ext cx="8364361" cy="4277607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 declined in Northeast as farmers moved westward</a:t>
            </a:r>
          </a:p>
          <a:p>
            <a:r>
              <a:rPr lang="en-US" dirty="0" smtClean="0"/>
              <a:t>Truck farming, dairy farming—both took on increased importance</a:t>
            </a:r>
          </a:p>
          <a:p>
            <a:r>
              <a:rPr lang="en-US" dirty="0" smtClean="0"/>
              <a:t>Some industry in Northwest—Cleveland, Cincinnati, Chicago</a:t>
            </a:r>
          </a:p>
          <a:p>
            <a:pPr lvl="1"/>
            <a:r>
              <a:rPr lang="en-US" dirty="0" smtClean="0"/>
              <a:t>Meatpacking</a:t>
            </a:r>
          </a:p>
          <a:p>
            <a:r>
              <a:rPr lang="en-US" dirty="0" smtClean="0"/>
              <a:t>Most Northwest farmers had sizeable plots—200 acres</a:t>
            </a:r>
          </a:p>
          <a:p>
            <a:r>
              <a:rPr lang="en-US" dirty="0" smtClean="0"/>
              <a:t>1840s &amp; 1850s saw increasing prosperity for farmers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Americans were settling in Minnesota, Iowa, Missouri, Illinois by 1850</a:t>
            </a:r>
          </a:p>
          <a:p>
            <a:r>
              <a:rPr lang="en-US" dirty="0" smtClean="0"/>
              <a:t>Timber, wheat, corn, potatoes, raising livestock</a:t>
            </a:r>
          </a:p>
          <a:p>
            <a:r>
              <a:rPr lang="en-US" dirty="0" smtClean="0"/>
              <a:t>New farm technology</a:t>
            </a:r>
          </a:p>
          <a:p>
            <a:pPr lvl="1"/>
            <a:r>
              <a:rPr lang="en-US" dirty="0" smtClean="0"/>
              <a:t>John Deere—steel plow</a:t>
            </a:r>
          </a:p>
          <a:p>
            <a:pPr lvl="1"/>
            <a:r>
              <a:rPr lang="en-US" dirty="0" smtClean="0"/>
              <a:t>McCormick Reaper</a:t>
            </a:r>
          </a:p>
          <a:p>
            <a:pPr lvl="1"/>
            <a:r>
              <a:rPr lang="en-US" dirty="0" smtClean="0"/>
              <a:t>Threshers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0" y="544576"/>
            <a:ext cx="4703988" cy="3865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374" y="3535184"/>
            <a:ext cx="5475626" cy="33228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people moved west, farmers became more isolated</a:t>
            </a:r>
          </a:p>
          <a:p>
            <a:r>
              <a:rPr lang="en-US" dirty="0" smtClean="0"/>
              <a:t>Church brought people together</a:t>
            </a:r>
          </a:p>
          <a:p>
            <a:r>
              <a:rPr lang="en-US" dirty="0" smtClean="0"/>
              <a:t>Connections to outside world were relished</a:t>
            </a:r>
          </a:p>
          <a:p>
            <a:pPr lvl="1"/>
            <a:r>
              <a:rPr lang="en-US" dirty="0" smtClean="0"/>
              <a:t>Magazines, newspapers, letters</a:t>
            </a:r>
          </a:p>
          <a:p>
            <a:r>
              <a:rPr lang="en-US" dirty="0" smtClean="0"/>
              <a:t>Autonomy was enjoyed &amp; eventually looked back on nostalgically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10" y="1066799"/>
            <a:ext cx="6350000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of vast fertile new farmland in Midwest</a:t>
            </a:r>
          </a:p>
          <a:p>
            <a:r>
              <a:rPr lang="en-US" dirty="0" smtClean="0"/>
              <a:t>Improvement of transportation systems</a:t>
            </a:r>
          </a:p>
          <a:p>
            <a:r>
              <a:rPr lang="en-US" dirty="0" smtClean="0"/>
              <a:t>Development of new farm machinery</a:t>
            </a:r>
          </a:p>
          <a:p>
            <a:r>
              <a:rPr lang="en-US" dirty="0" smtClean="0"/>
              <a:t>All increased food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to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mid-Atlantic: brought whole families from the farms to the mills</a:t>
            </a:r>
          </a:p>
          <a:p>
            <a:pPr lvl="1"/>
            <a:r>
              <a:rPr lang="en-US" dirty="0" smtClean="0"/>
              <a:t>Parents tended to looms alongside their children</a:t>
            </a:r>
          </a:p>
          <a:p>
            <a:pPr lvl="1"/>
            <a:r>
              <a:rPr lang="en-US" dirty="0" smtClean="0"/>
              <a:t>Kids could be as young as 4-5 years old</a:t>
            </a:r>
          </a:p>
          <a:p>
            <a:r>
              <a:rPr lang="en-US" dirty="0" smtClean="0"/>
              <a:t>In MA: enlisted young women, mostly farmers’ daughters:</a:t>
            </a:r>
          </a:p>
          <a:p>
            <a:pPr lvl="1"/>
            <a:r>
              <a:rPr lang="en-US" dirty="0" smtClean="0"/>
              <a:t>Lowell System or Waltham System</a:t>
            </a:r>
          </a:p>
          <a:p>
            <a:pPr lvl="1"/>
            <a:r>
              <a:rPr lang="en-US" dirty="0" smtClean="0"/>
              <a:t>Women used wages to help raise families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Better than in other industries</a:t>
            </a:r>
          </a:p>
          <a:p>
            <a:r>
              <a:rPr lang="en-US" dirty="0" smtClean="0"/>
              <a:t>Lived in clean boarding houses and dorms</a:t>
            </a:r>
          </a:p>
          <a:p>
            <a:r>
              <a:rPr lang="en-US" dirty="0" smtClean="0"/>
              <a:t>Well fed and well supervised</a:t>
            </a:r>
          </a:p>
          <a:p>
            <a:r>
              <a:rPr lang="en-US" dirty="0" smtClean="0"/>
              <a:t>Strict curfews</a:t>
            </a:r>
          </a:p>
          <a:p>
            <a:r>
              <a:rPr lang="en-US" dirty="0" smtClean="0"/>
              <a:t>Regular church attendance</a:t>
            </a:r>
          </a:p>
          <a:p>
            <a:r>
              <a:rPr lang="en-US" dirty="0" smtClean="0"/>
              <a:t>Women quickly dismissed if accused of immoral conduct</a:t>
            </a:r>
          </a:p>
          <a:p>
            <a:r>
              <a:rPr lang="en-US" dirty="0" smtClean="0"/>
              <a:t>Wages were actually better than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Lowell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new environment, away from families</a:t>
            </a:r>
          </a:p>
          <a:p>
            <a:r>
              <a:rPr lang="en-US" dirty="0" smtClean="0"/>
              <a:t>Lived among strangers, suffered from loneliness</a:t>
            </a:r>
          </a:p>
          <a:p>
            <a:r>
              <a:rPr lang="en-US" dirty="0" smtClean="0"/>
              <a:t>Repetition of tasks all day every day was tough</a:t>
            </a:r>
          </a:p>
          <a:p>
            <a:r>
              <a:rPr lang="en-US" dirty="0" smtClean="0"/>
              <a:t>Tedious, but what other options did they have?</a:t>
            </a:r>
          </a:p>
          <a:p>
            <a:r>
              <a:rPr lang="en-US" dirty="0" smtClean="0"/>
              <a:t>Barred from manual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Lowell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Manufacturers found it tough to sustain the high living standards and good work conditions</a:t>
            </a:r>
          </a:p>
          <a:p>
            <a:r>
              <a:rPr lang="en-US" dirty="0" smtClean="0"/>
              <a:t>Wages declined, work hours increased</a:t>
            </a:r>
          </a:p>
          <a:p>
            <a:r>
              <a:rPr lang="en-US" dirty="0" smtClean="0"/>
              <a:t>Factory Girls Association: union that protested a 25% wage cut</a:t>
            </a:r>
          </a:p>
          <a:p>
            <a:r>
              <a:rPr lang="en-US" dirty="0" smtClean="0"/>
              <a:t>Strikes failed</a:t>
            </a:r>
          </a:p>
          <a:p>
            <a:r>
              <a:rPr lang="en-US" dirty="0" smtClean="0"/>
              <a:t>Women moved into other areas or married</a:t>
            </a:r>
          </a:p>
          <a:p>
            <a:r>
              <a:rPr lang="en-US" dirty="0" smtClean="0"/>
              <a:t>IMMIGRANTS became the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03" y="430023"/>
            <a:ext cx="4895205" cy="642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366</TotalTime>
  <Words>895</Words>
  <Application>Microsoft Macintosh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Spectrum</vt:lpstr>
      <vt:lpstr>People at Work and Industrial Society</vt:lpstr>
      <vt:lpstr>Native Workforce</vt:lpstr>
      <vt:lpstr>Slide 3</vt:lpstr>
      <vt:lpstr>How?</vt:lpstr>
      <vt:lpstr>Recruiting to Industries</vt:lpstr>
      <vt:lpstr>Lowell Conditions</vt:lpstr>
      <vt:lpstr>Problems with Lowell</vt:lpstr>
      <vt:lpstr>Decline of Lowell</vt:lpstr>
      <vt:lpstr>Slide 9</vt:lpstr>
      <vt:lpstr>Immigrants</vt:lpstr>
      <vt:lpstr>Immigrants</vt:lpstr>
      <vt:lpstr>Misc. Info</vt:lpstr>
      <vt:lpstr>The Rich &amp; the Poor</vt:lpstr>
      <vt:lpstr>Urban Poor</vt:lpstr>
      <vt:lpstr>Social Mobility</vt:lpstr>
      <vt:lpstr>Expanding Middle Class</vt:lpstr>
      <vt:lpstr>Middle Class Life</vt:lpstr>
      <vt:lpstr>The Changing Family</vt:lpstr>
      <vt:lpstr>“Cult of Domesticity”</vt:lpstr>
      <vt:lpstr>“Cult of Domesticity”</vt:lpstr>
      <vt:lpstr>Leisure</vt:lpstr>
      <vt:lpstr>Agricultural North</vt:lpstr>
      <vt:lpstr>Agricultural North</vt:lpstr>
      <vt:lpstr>Slide 24</vt:lpstr>
      <vt:lpstr>Agricultural North</vt:lpstr>
    </vt:vector>
  </TitlesOfParts>
  <Company>Lincoln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at Work and Industrial Society</dc:title>
  <dc:creator>Joe Schlegelmilch</dc:creator>
  <cp:lastModifiedBy>Joe Schlegelmilch</cp:lastModifiedBy>
  <cp:revision>7</cp:revision>
  <dcterms:created xsi:type="dcterms:W3CDTF">2013-10-30T14:11:07Z</dcterms:created>
  <dcterms:modified xsi:type="dcterms:W3CDTF">2013-10-30T14:11:25Z</dcterms:modified>
</cp:coreProperties>
</file>