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01D5B4-A2A4-1E4C-906A-F46A6755AB69}" type="datetimeFigureOut">
              <a:rPr lang="en-US" smtClean="0"/>
              <a:t>10/3/12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9C6D0BB3-2904-6441-86C2-9013487BA7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War of 1812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smtClean="0"/>
              <a:t>. 211-215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Ghent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JQ Adams, Henry Clay, Albert Gallatin</a:t>
            </a:r>
          </a:p>
          <a:p>
            <a:r>
              <a:rPr lang="en-US" dirty="0" smtClean="0"/>
              <a:t>Americans gave up demand for British renunciation of </a:t>
            </a:r>
            <a:r>
              <a:rPr lang="en-US" dirty="0" err="1" smtClean="0"/>
              <a:t>impressment</a:t>
            </a:r>
            <a:endParaRPr lang="en-US" dirty="0" smtClean="0"/>
          </a:p>
          <a:p>
            <a:r>
              <a:rPr lang="en-US" dirty="0" smtClean="0"/>
              <a:t>Gave up the cession of Canada to the U.S.</a:t>
            </a:r>
          </a:p>
          <a:p>
            <a:r>
              <a:rPr lang="en-US" dirty="0" smtClean="0"/>
              <a:t>British gave up their desire to have an Indian buffer state in the Northwest</a:t>
            </a:r>
          </a:p>
          <a:p>
            <a:r>
              <a:rPr lang="en-US" dirty="0" smtClean="0"/>
              <a:t>Signed in December, 1814 (BEFORE Battle of New Orleans!!)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Rush-</a:t>
            </a:r>
            <a:r>
              <a:rPr lang="en-US" dirty="0" err="1" smtClean="0"/>
              <a:t>Bagot</a:t>
            </a:r>
            <a:r>
              <a:rPr lang="en-US" dirty="0" smtClean="0"/>
              <a:t>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had right to trade freely with British</a:t>
            </a:r>
          </a:p>
          <a:p>
            <a:r>
              <a:rPr lang="en-US" dirty="0" smtClean="0"/>
              <a:t>Mutual agreement in 1817 that provided for disarmament on the Great Lakes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Treaty of Ghent required U.S. to restore the tribes the land seized by Americans</a:t>
            </a:r>
          </a:p>
          <a:p>
            <a:r>
              <a:rPr lang="en-US" dirty="0" smtClean="0"/>
              <a:t>Never enforced</a:t>
            </a:r>
          </a:p>
          <a:p>
            <a:r>
              <a:rPr lang="en-US" dirty="0" smtClean="0"/>
              <a:t>A major blow for Native Americans to retain territory</a:t>
            </a:r>
          </a:p>
          <a:p>
            <a:r>
              <a:rPr lang="en-US" dirty="0" smtClean="0"/>
              <a:t>Tecumseh dead, British gone</a:t>
            </a:r>
          </a:p>
          <a:p>
            <a:r>
              <a:rPr lang="en-US" dirty="0" smtClean="0"/>
              <a:t>Native Americans less able to defend their land than ever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Napoleon’s army is defeated in Russia, British turn their efforts back to America.</a:t>
            </a:r>
          </a:p>
          <a:p>
            <a:r>
              <a:rPr lang="en-US" dirty="0" smtClean="0"/>
              <a:t>Early failures on battlefield for Americans: </a:t>
            </a:r>
          </a:p>
          <a:p>
            <a:r>
              <a:rPr lang="en-US" dirty="0" smtClean="0"/>
              <a:t>Detroit, Chicago: defeated by Native Tribes</a:t>
            </a:r>
          </a:p>
          <a:p>
            <a:r>
              <a:rPr lang="en-US" dirty="0" smtClean="0"/>
              <a:t>Naval failures: counterattacks by British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success near Great Lakes</a:t>
            </a:r>
          </a:p>
          <a:p>
            <a:r>
              <a:rPr lang="en-US" dirty="0" smtClean="0"/>
              <a:t>Took control of Lake Ontario, Lake Erie</a:t>
            </a:r>
          </a:p>
          <a:p>
            <a:r>
              <a:rPr lang="en-US" dirty="0" smtClean="0"/>
              <a:t>Led to another invasion of Canada through Detroit</a:t>
            </a:r>
          </a:p>
          <a:p>
            <a:r>
              <a:rPr lang="en-US" dirty="0" smtClean="0"/>
              <a:t>W. H. Harrison: led US to victory in a battle in which Tecumseh died</a:t>
            </a:r>
          </a:p>
          <a:p>
            <a:r>
              <a:rPr lang="en-US" dirty="0" smtClean="0"/>
              <a:t>Led to a weakening of the Native Americans in the NW Territories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Jackson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of Horseshoe Bend: 1814 near FL border</a:t>
            </a:r>
          </a:p>
          <a:p>
            <a:r>
              <a:rPr lang="en-US" dirty="0" smtClean="0"/>
              <a:t>Jackson and his men slaughtered men, women, and children of the Creek Tribe</a:t>
            </a:r>
          </a:p>
          <a:p>
            <a:r>
              <a:rPr lang="en-US" dirty="0" smtClean="0"/>
              <a:t>Creeks ceded most of their land to the U.S. and moved west</a:t>
            </a:r>
          </a:p>
          <a:p>
            <a:r>
              <a:rPr lang="en-US" dirty="0" smtClean="0"/>
              <a:t>Jackson became a major general in the U.S. Army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Battles With British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August, 1814: British entered D.C. and set fire to several public buildings</a:t>
            </a:r>
          </a:p>
          <a:p>
            <a:r>
              <a:rPr lang="en-US" dirty="0" smtClean="0"/>
              <a:t>White House included</a:t>
            </a:r>
          </a:p>
          <a:p>
            <a:r>
              <a:rPr lang="en-US" dirty="0" smtClean="0"/>
              <a:t>Retaliation for U.S. burning of Canadian </a:t>
            </a:r>
            <a:r>
              <a:rPr lang="en-US" dirty="0" err="1" smtClean="0"/>
              <a:t>captial</a:t>
            </a:r>
            <a:endParaRPr lang="en-US" dirty="0" smtClean="0"/>
          </a:p>
          <a:p>
            <a:r>
              <a:rPr lang="en-US" dirty="0" smtClean="0"/>
              <a:t>Low point for U.S. in war</a:t>
            </a:r>
          </a:p>
          <a:p>
            <a:r>
              <a:rPr lang="en-US" dirty="0" smtClean="0"/>
              <a:t>British moved toward Baltimore, but Americans held them off</a:t>
            </a:r>
          </a:p>
          <a:p>
            <a:r>
              <a:rPr lang="en-US" dirty="0" smtClean="0"/>
              <a:t>Francis Scott Key: what did he do?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New Orleans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Jackson </a:t>
            </a:r>
            <a:r>
              <a:rPr lang="en-US" dirty="0" err="1" smtClean="0"/>
              <a:t>vs</a:t>
            </a:r>
            <a:r>
              <a:rPr lang="en-US" dirty="0" smtClean="0"/>
              <a:t> British</a:t>
            </a:r>
          </a:p>
          <a:p>
            <a:r>
              <a:rPr lang="en-US" dirty="0" smtClean="0"/>
              <a:t>January, 1815</a:t>
            </a:r>
          </a:p>
          <a:p>
            <a:r>
              <a:rPr lang="en-US" dirty="0" smtClean="0"/>
              <a:t>Americans BIG win!</a:t>
            </a:r>
          </a:p>
          <a:p>
            <a:r>
              <a:rPr lang="en-US" dirty="0" smtClean="0"/>
              <a:t>British: 700 dead, 1,400 wounded, 500 imprisoned</a:t>
            </a:r>
          </a:p>
          <a:p>
            <a:r>
              <a:rPr lang="en-US" dirty="0" smtClean="0"/>
              <a:t>Americans: 8 dead, 13 wounded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PEACE TREATY HAD ALREADY BEEN SIGNED!</a:t>
            </a:r>
          </a:p>
          <a:p>
            <a:r>
              <a:rPr lang="en-US" dirty="0" smtClean="0"/>
              <a:t>An unnecessary battle!</a:t>
            </a:r>
          </a:p>
          <a:p>
            <a:r>
              <a:rPr lang="en-US" dirty="0" smtClean="0"/>
              <a:t>Andrew Jackson’s heroic status grows however…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Federalists opposed war</a:t>
            </a:r>
          </a:p>
          <a:p>
            <a:r>
              <a:rPr lang="en-US" dirty="0" smtClean="0"/>
              <a:t>Actually celebrated British success in some cases</a:t>
            </a:r>
          </a:p>
          <a:p>
            <a:r>
              <a:rPr lang="en-US" dirty="0" smtClean="0"/>
              <a:t>Daniel Webster: led the Federalist opposition</a:t>
            </a:r>
          </a:p>
          <a:p>
            <a:r>
              <a:rPr lang="en-US" dirty="0" smtClean="0"/>
              <a:t>Talk of secession again in 1814-1815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Hartford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1814, New England states</a:t>
            </a:r>
          </a:p>
          <a:p>
            <a:r>
              <a:rPr lang="en-US" dirty="0" smtClean="0"/>
              <a:t>Those who favored secession were the majority</a:t>
            </a:r>
          </a:p>
          <a:p>
            <a:r>
              <a:rPr lang="en-US" dirty="0" smtClean="0"/>
              <a:t>7 amendments proposed to protect N.E. from the influence of the south and west</a:t>
            </a:r>
          </a:p>
          <a:p>
            <a:r>
              <a:rPr lang="en-US" dirty="0" smtClean="0"/>
              <a:t>Hartford Convention seemed irrelevant and in some cases, treasonable</a:t>
            </a:r>
          </a:p>
          <a:p>
            <a:r>
              <a:rPr lang="en-US" dirty="0" smtClean="0"/>
              <a:t>Death of the Federalists!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192</TotalTime>
  <Words>471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Forte</vt:lpstr>
      <vt:lpstr>The War of 1812</vt:lpstr>
      <vt:lpstr>Early War</vt:lpstr>
      <vt:lpstr>Any Success?</vt:lpstr>
      <vt:lpstr>Andrew Jackson</vt:lpstr>
      <vt:lpstr>Battles With British</vt:lpstr>
      <vt:lpstr>Battle of New Orleans</vt:lpstr>
      <vt:lpstr>The Problem:</vt:lpstr>
      <vt:lpstr>New England Opposition</vt:lpstr>
      <vt:lpstr>Hartford Convention</vt:lpstr>
      <vt:lpstr>Treaty of Ghent</vt:lpstr>
      <vt:lpstr>Rush-Bagot Agreement</vt:lpstr>
      <vt:lpstr>Indians 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of 1812</dc:title>
  <dc:creator>Joe Schlegelmilch</dc:creator>
  <cp:lastModifiedBy>Joe Schlegelmilch</cp:lastModifiedBy>
  <cp:revision>1</cp:revision>
  <dcterms:created xsi:type="dcterms:W3CDTF">2012-10-03T15:26:37Z</dcterms:created>
  <dcterms:modified xsi:type="dcterms:W3CDTF">2012-10-03T18:39:17Z</dcterms:modified>
</cp:coreProperties>
</file>