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60" r:id="rId7"/>
    <p:sldId id="259" r:id="rId8"/>
    <p:sldId id="261" r:id="rId9"/>
    <p:sldId id="262" r:id="rId10"/>
    <p:sldId id="263" r:id="rId11"/>
    <p:sldId id="269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BF4DA-D4A9-499C-87C3-5A1CCBD41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08EA8-E752-4F20-860A-014C08ED0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51799-7CEE-491D-AF72-3A7327FE4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DACD1-245C-4605-AE2B-F7260E9C1D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8A9AB-3523-4CEC-B002-BA2C56DE69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371A5-7871-4455-871A-E72524942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92A71-1411-4B80-86BD-476FC9DCB0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80D20-28FB-44C4-A711-43F918328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D21C6-4F4E-4ECA-BE2B-CB3296644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27E2B-25D8-4DF0-B3FF-5F455A8E4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A6497-775E-4BDE-9C72-2BB7369F5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CD69B-7F67-4560-AEED-3E45C45CD1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Name and Grade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txBody>
          <a:bodyPr/>
          <a:lstStyle/>
          <a:p>
            <a:r>
              <a:rPr lang="en-US" dirty="0" smtClean="0"/>
              <a:t>Computer Applications</a:t>
            </a:r>
          </a:p>
          <a:p>
            <a:r>
              <a:rPr lang="en-US" dirty="0" smtClean="0"/>
              <a:t>Lincoln Northeast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609600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of you!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62400" y="5105400"/>
            <a:ext cx="685800" cy="5318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47800" y="5638800"/>
            <a:ext cx="3183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to http://lne.lps.org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Hobbies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any of your hobbies you do outside of the school day.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172200"/>
            <a:ext cx="7205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notes about these hobbies and a picture of some sort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have you lived?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Were you born in Lincoln?</a:t>
            </a:r>
          </a:p>
          <a:p>
            <a:r>
              <a:rPr lang="en-US" dirty="0" smtClean="0"/>
              <a:t>If not, where were you born and when did you come to Lincoln?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55971"/>
            <a:ext cx="3048000" cy="130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62125" y="4724400"/>
            <a:ext cx="6381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of Lincoln or another city you’ve lived in. </a:t>
            </a:r>
          </a:p>
          <a:p>
            <a:r>
              <a:rPr lang="en-US" dirty="0" smtClean="0"/>
              <a:t>Use Google Images.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anything else you would like to share?  Anything special or unique?</a:t>
            </a:r>
          </a:p>
          <a:p>
            <a:r>
              <a:rPr lang="en-US" dirty="0" smtClean="0"/>
              <a:t>If you can’t think of anything – make this slide about some of your favorite things (movies, food, restaurants, etc.)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6096000"/>
            <a:ext cx="4222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from Internet in a Shape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your PowerPoint in several  bullets.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6248400"/>
            <a:ext cx="4936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 from Clip Organizer - Clapping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638800"/>
            <a:ext cx="5033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 button linking back to first slide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a nice Design Theme</a:t>
            </a:r>
          </a:p>
          <a:p>
            <a:r>
              <a:rPr lang="en-US" dirty="0" smtClean="0"/>
              <a:t>Add Transitions between all slides</a:t>
            </a:r>
          </a:p>
          <a:p>
            <a:r>
              <a:rPr lang="en-US" dirty="0" smtClean="0"/>
              <a:t>Animate first level bullets on all slides</a:t>
            </a:r>
          </a:p>
          <a:p>
            <a:r>
              <a:rPr lang="en-US" dirty="0" smtClean="0"/>
              <a:t>Save as </a:t>
            </a:r>
            <a:r>
              <a:rPr lang="en-US" dirty="0" err="1" smtClean="0"/>
              <a:t>AboutMeLastName</a:t>
            </a:r>
            <a:endParaRPr lang="en-US" dirty="0" smtClean="0"/>
          </a:p>
          <a:p>
            <a:r>
              <a:rPr lang="en-US" dirty="0" smtClean="0"/>
              <a:t>Upload to </a:t>
            </a:r>
            <a:r>
              <a:rPr lang="en-US" dirty="0" err="1" smtClean="0"/>
              <a:t>DocuShare</a:t>
            </a:r>
            <a:r>
              <a:rPr lang="en-US" dirty="0" smtClean="0"/>
              <a:t> when finished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 Computer Classes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Freshmen:  What computer classes did you take in middle school?</a:t>
            </a:r>
          </a:p>
          <a:p>
            <a:r>
              <a:rPr lang="en-US" dirty="0" smtClean="0"/>
              <a:t>Upperclassmen:  What other computer </a:t>
            </a:r>
            <a:r>
              <a:rPr lang="en-US" dirty="0"/>
              <a:t>classes </a:t>
            </a:r>
            <a:r>
              <a:rPr lang="en-US" dirty="0" smtClean="0"/>
              <a:t>have you taken </a:t>
            </a:r>
            <a:r>
              <a:rPr lang="en-US" dirty="0"/>
              <a:t>in high school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you enjoy working on computers?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5867400"/>
            <a:ext cx="1183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Clip Art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you use a computer for?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the things you do on the computer outside of school (my space, </a:t>
            </a:r>
            <a:r>
              <a:rPr lang="en-US" dirty="0" err="1"/>
              <a:t>facebook</a:t>
            </a:r>
            <a:r>
              <a:rPr lang="en-US" dirty="0"/>
              <a:t>, IM, email, Internet, research, . . . . 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5943600"/>
            <a:ext cx="410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Clip art or Picture from Internet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Comfort Level &amp; Typing Skill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comfortable are you on a computer?</a:t>
            </a:r>
          </a:p>
          <a:p>
            <a:r>
              <a:rPr lang="en-US"/>
              <a:t>What would you rate your typing skill – 1 being the worst – 3 being average - 5 being the best.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6248400"/>
            <a:ext cx="543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Smart Art Graphic – type text then convert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Job?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currently have a job, where do you work and how many hours a week do you work.</a:t>
            </a:r>
          </a:p>
          <a:p>
            <a:r>
              <a:rPr lang="en-US" dirty="0"/>
              <a:t>What are your duties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you don’t have a job – where would you like to work during high school and why?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6400800"/>
            <a:ext cx="5249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from Internet with Style or Effect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High School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 are your current plans for after you graduate high school?</a:t>
            </a:r>
          </a:p>
          <a:p>
            <a:pPr lvl="1"/>
            <a:r>
              <a:rPr lang="en-US"/>
              <a:t>College – if so where?</a:t>
            </a:r>
          </a:p>
          <a:p>
            <a:pPr lvl="1"/>
            <a:r>
              <a:rPr lang="en-US"/>
              <a:t>Military – if so, what and when?</a:t>
            </a:r>
          </a:p>
          <a:p>
            <a:pPr lvl="1"/>
            <a:r>
              <a:rPr lang="en-US"/>
              <a:t>Job – if so, where?</a:t>
            </a:r>
          </a:p>
          <a:p>
            <a:pPr lvl="1"/>
            <a:r>
              <a:rPr lang="en-US"/>
              <a:t>Other?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6096000"/>
            <a:ext cx="2172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Shape with Text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Career Choices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some </a:t>
            </a:r>
            <a:r>
              <a:rPr lang="en-US" dirty="0" smtClean="0"/>
              <a:t>career </a:t>
            </a:r>
            <a:r>
              <a:rPr lang="en-US" dirty="0"/>
              <a:t>choices you are interested in?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5867400"/>
            <a:ext cx="2781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 Art and picture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Tell me about your family – mom, dad, guardians?</a:t>
            </a:r>
          </a:p>
          <a:p>
            <a:r>
              <a:rPr lang="en-US"/>
              <a:t>Brothers?  Sisters?  </a:t>
            </a:r>
          </a:p>
          <a:p>
            <a:pPr lvl="1"/>
            <a:r>
              <a:rPr lang="en-US"/>
              <a:t>Names and Ages</a:t>
            </a:r>
          </a:p>
          <a:p>
            <a:r>
              <a:rPr lang="en-US"/>
              <a:t>Anyone else?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48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Notes that talk about individual family members – picture if you want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 Curricular Activities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you involved </a:t>
            </a:r>
            <a:r>
              <a:rPr lang="en-US" dirty="0"/>
              <a:t>in any extra curricular activities </a:t>
            </a:r>
            <a:r>
              <a:rPr lang="en-US" dirty="0" smtClean="0"/>
              <a:t>or clubs OR do you want to be involved here </a:t>
            </a:r>
            <a:r>
              <a:rPr lang="en-US" dirty="0"/>
              <a:t>at LNE.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6400800"/>
            <a:ext cx="7143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notes about these activities and picture of some sort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482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Your Name and Grade</vt:lpstr>
      <vt:lpstr>Prior Computer Classes</vt:lpstr>
      <vt:lpstr>What do you use a computer for?</vt:lpstr>
      <vt:lpstr>Comfort Level &amp; Typing Skill</vt:lpstr>
      <vt:lpstr>Job?</vt:lpstr>
      <vt:lpstr>After High School</vt:lpstr>
      <vt:lpstr>Career Choices</vt:lpstr>
      <vt:lpstr>Family</vt:lpstr>
      <vt:lpstr>Extra Curricular Activities </vt:lpstr>
      <vt:lpstr>Hobbies</vt:lpstr>
      <vt:lpstr>Where have you lived?</vt:lpstr>
      <vt:lpstr>Miscellaneous</vt:lpstr>
      <vt:lpstr>Conclusion</vt:lpstr>
      <vt:lpstr>Other Requirements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</dc:title>
  <dc:creator>LPS</dc:creator>
  <cp:lastModifiedBy>LPS</cp:lastModifiedBy>
  <cp:revision>16</cp:revision>
  <dcterms:created xsi:type="dcterms:W3CDTF">2008-01-14T16:34:21Z</dcterms:created>
  <dcterms:modified xsi:type="dcterms:W3CDTF">2011-08-15T13:48:02Z</dcterms:modified>
</cp:coreProperties>
</file>