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8" r:id="rId13"/>
    <p:sldId id="267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C05F-B681-4A77-B3D4-C90F9AA7FFCE}" type="datetimeFigureOut">
              <a:rPr lang="en-US" smtClean="0"/>
              <a:pPr/>
              <a:t>8/14/2012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2E637-0CB9-4965-963F-57AEAFFA7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Name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Extra Activities at </a:t>
            </a:r>
            <a:r>
              <a:rPr lang="en-US" dirty="0" smtClean="0"/>
              <a:t>LNE (sports, drama, music, clubs, etc.)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Hobbies I Enjoy Outside of LNE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was born?  I </a:t>
            </a:r>
            <a:r>
              <a:rPr lang="en-US" smtClean="0"/>
              <a:t>have lived?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unique or special about yourself you would like to share</a:t>
            </a:r>
          </a:p>
          <a:p>
            <a:pPr lvl="1"/>
            <a:r>
              <a:rPr lang="en-US" dirty="0" smtClean="0"/>
              <a:t>Travels?</a:t>
            </a:r>
          </a:p>
          <a:p>
            <a:pPr lvl="1"/>
            <a:r>
              <a:rPr lang="en-US" dirty="0" smtClean="0"/>
              <a:t>Favorites?</a:t>
            </a:r>
          </a:p>
          <a:p>
            <a:pPr lvl="1"/>
            <a:r>
              <a:rPr lang="en-US" dirty="0" smtClean="0"/>
              <a:t>Whatever!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this presentation in 5 bullets!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Computer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other computer classes have you taken in high school?</a:t>
            </a:r>
          </a:p>
          <a:p>
            <a:r>
              <a:rPr lang="en-US" dirty="0" smtClean="0"/>
              <a:t>Who was your teacher?</a:t>
            </a:r>
          </a:p>
          <a:p>
            <a:r>
              <a:rPr lang="en-US" dirty="0" smtClean="0"/>
              <a:t>What did you learn?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use a computer for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3-5 things you use a computer for.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a job, tell where it is and what your duties are.</a:t>
            </a:r>
          </a:p>
          <a:p>
            <a:r>
              <a:rPr lang="en-US" dirty="0" smtClean="0"/>
              <a:t>If you don’t have a job, simply put I don’t currently have a job, but if I did work, I’d like to work at ???? because . .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High School I Plan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 graduate from college I would like to work as a or for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Activities at LNE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181</Words>
  <Application>Microsoft Office PowerPoint</Application>
  <PresentationFormat>On-screen Show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About Me</vt:lpstr>
      <vt:lpstr>My Classes</vt:lpstr>
      <vt:lpstr>Prior Computer Classes</vt:lpstr>
      <vt:lpstr>I use a computer for . . .</vt:lpstr>
      <vt:lpstr>My Job</vt:lpstr>
      <vt:lpstr>After High School I Plan To</vt:lpstr>
      <vt:lpstr>When I graduate from college I would like to work as a or for . . .</vt:lpstr>
      <vt:lpstr>My Family</vt:lpstr>
      <vt:lpstr>Extra Activities at LNE</vt:lpstr>
      <vt:lpstr>Extra Activities at LNE (sports, drama, music, clubs, etc.)</vt:lpstr>
      <vt:lpstr>Hobbies I Enjoy Outside of LNE</vt:lpstr>
      <vt:lpstr>I was born?  I have lived?</vt:lpstr>
      <vt:lpstr>Miscellaneous</vt:lpstr>
      <vt:lpstr>Conclusion</vt:lpstr>
    </vt:vector>
  </TitlesOfParts>
  <Company>Lincoln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Me</dc:title>
  <dc:creator>setup</dc:creator>
  <cp:lastModifiedBy>LPS</cp:lastModifiedBy>
  <cp:revision>5</cp:revision>
  <dcterms:created xsi:type="dcterms:W3CDTF">2011-01-19T13:46:41Z</dcterms:created>
  <dcterms:modified xsi:type="dcterms:W3CDTF">2012-08-14T16:23:37Z</dcterms:modified>
</cp:coreProperties>
</file>