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3" r:id="rId2"/>
    <p:sldId id="262" r:id="rId3"/>
    <p:sldId id="256" r:id="rId4"/>
    <p:sldId id="264" r:id="rId5"/>
    <p:sldId id="258" r:id="rId6"/>
    <p:sldId id="260" r:id="rId7"/>
    <p:sldId id="261" r:id="rId8"/>
    <p:sldId id="259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3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5860B-260A-455A-920C-FDC6F55FB797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2230-9B94-47F6-A3B0-1229F879C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68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7FE77-5643-4D55-8DA3-17FDA7AF9A0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C076-9AE7-406B-92E1-5D770BD47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Andy Warhol</a:t>
            </a:r>
            <a:r>
              <a:rPr lang="en-US" sz="2800" dirty="0" smtClean="0"/>
              <a:t>, was an American painter, printmaker, and filmmaker who was a leading figure in the visual art movement known as pop art. After a successful career as a commercial illustrator, Warhol became famous worldwide for his work as a painter, avant-garde filmmaker, record producer, author, and member of highly diverse social circles that included bohemian street people, distinguished intellectuals, Hollywood celebrities and wealthy patrons.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800600"/>
            <a:ext cx="2514600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Steps to a Warhol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Photoshop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 Abstracting the Photo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3964587" cy="239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93813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1" y="1447800"/>
            <a:ext cx="391663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62400"/>
            <a:ext cx="4429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3288268"/>
            <a:ext cx="275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your perfect photo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791200"/>
            <a:ext cx="372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Turn to black and white – remove 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 background - crop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3276600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Adjust brightness and contrast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5715000"/>
            <a:ext cx="299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Apply cutout filter (artistic)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Step 2:  Repetition Canvas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3400425" cy="214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347467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838200"/>
            <a:ext cx="3429000" cy="217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124200"/>
            <a:ext cx="348445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876800"/>
            <a:ext cx="3848100" cy="242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057400"/>
            <a:ext cx="3590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New document – drag layer over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Make a group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419600"/>
            <a:ext cx="248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 Draw the background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5837" y="2145268"/>
            <a:ext cx="22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Change layer order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4419600"/>
            <a:ext cx="320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Turn on guides – resize group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5410200"/>
            <a:ext cx="265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 Duplicate group - move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 Color the Poster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176" y="1600201"/>
            <a:ext cx="687852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5257800"/>
            <a:ext cx="6105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Change the shape colors</a:t>
            </a:r>
          </a:p>
          <a:p>
            <a:pPr marL="342900" indent="-342900">
              <a:buAutoNum type="arabicPeriod"/>
            </a:pPr>
            <a:r>
              <a:rPr lang="en-US" dirty="0" smtClean="0"/>
              <a:t>Change the hue and saturation on photo layers – colorize!!!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 Finishing Touches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379" y="1600200"/>
            <a:ext cx="73092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6420" y="2286000"/>
            <a:ext cx="597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All good artists “title” their masterpieces!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You may need to resize canvas and set a background color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4323" y="56388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 Sign your work!!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400800"/>
            <a:ext cx="510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Enhance your text layer to make it stand out!!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38800" y="3429000"/>
            <a:ext cx="1447800" cy="3124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y-warhol-marily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066800"/>
            <a:ext cx="5257800" cy="5279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y_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3718560" cy="5181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2476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381000"/>
            <a:ext cx="3927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</a:t>
            </a:r>
            <a:r>
              <a:rPr lang="en-US" dirty="0" smtClean="0"/>
              <a:t> Guevara – Argentine  Revolutionary</a:t>
            </a:r>
          </a:p>
          <a:p>
            <a:r>
              <a:rPr lang="en-US" dirty="0" smtClean="0"/>
              <a:t>	Symbol of Rebellion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4152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banan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81600" y="6248400"/>
            <a:ext cx="24659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name here!!!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cy_warho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09838" y="0"/>
            <a:ext cx="41227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67200" y="6396335"/>
            <a:ext cx="24659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name here!!!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wberry_warho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62600" y="6396335"/>
            <a:ext cx="24659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name here!!!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lvi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1669" y="6248400"/>
            <a:ext cx="24659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name here!!!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tle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678069" y="6172200"/>
            <a:ext cx="24659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Your name here!!!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10098</TotalTime>
  <Words>247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to a Warhol</vt:lpstr>
      <vt:lpstr>Step 1:  Abstracting the Photo</vt:lpstr>
      <vt:lpstr>Step 2:  Repetition Canvas</vt:lpstr>
      <vt:lpstr>Step 3:  Color the Poster</vt:lpstr>
      <vt:lpstr>Step 4:  Finishing Touches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setup</dc:creator>
  <cp:lastModifiedBy>Jocelyn Crabtree</cp:lastModifiedBy>
  <cp:revision>56</cp:revision>
  <dcterms:created xsi:type="dcterms:W3CDTF">2011-03-28T20:03:14Z</dcterms:created>
  <dcterms:modified xsi:type="dcterms:W3CDTF">2014-09-01T21:24:40Z</dcterms:modified>
</cp:coreProperties>
</file>