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1" d="100"/>
          <a:sy n="71" d="100"/>
        </p:scale>
        <p:origin x="1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EFFC6-D8F4-4F8B-816B-9D026E383068}" type="doc">
      <dgm:prSet loTypeId="urn:microsoft.com/office/officeart/2005/8/layout/gear1" loCatId="cycle" qsTypeId="urn:microsoft.com/office/officeart/2005/8/quickstyle/simple1" qsCatId="simple" csTypeId="urn:microsoft.com/office/officeart/2005/8/colors/accent1_2" csCatId="accent1" phldr="1"/>
      <dgm:spPr/>
    </dgm:pt>
    <dgm:pt modelId="{119E4941-81DB-439B-BEBB-2DDCE9621361}">
      <dgm:prSet phldrT="[Text]" custT="1"/>
      <dgm:spPr>
        <a:solidFill>
          <a:schemeClr val="accent2">
            <a:lumMod val="75000"/>
          </a:schemeClr>
        </a:solidFill>
      </dgm:spPr>
      <dgm:t>
        <a:bodyPr/>
        <a:lstStyle/>
        <a:p>
          <a:r>
            <a:rPr lang="en-US" sz="2400" dirty="0" smtClean="0"/>
            <a:t>Positive Attitude</a:t>
          </a:r>
          <a:endParaRPr lang="en-US" sz="2400" dirty="0"/>
        </a:p>
      </dgm:t>
    </dgm:pt>
    <dgm:pt modelId="{23288160-2691-42B9-A9AB-DE7D089B08B1}" type="parTrans" cxnId="{802798AF-A793-4B46-8A21-A0DB38045E11}">
      <dgm:prSet/>
      <dgm:spPr/>
      <dgm:t>
        <a:bodyPr/>
        <a:lstStyle/>
        <a:p>
          <a:endParaRPr lang="en-US"/>
        </a:p>
      </dgm:t>
    </dgm:pt>
    <dgm:pt modelId="{E50DBB9F-6994-4511-977B-049258F3C16F}" type="sibTrans" cxnId="{802798AF-A793-4B46-8A21-A0DB38045E11}">
      <dgm:prSet/>
      <dgm:spPr/>
      <dgm:t>
        <a:bodyPr/>
        <a:lstStyle/>
        <a:p>
          <a:endParaRPr lang="en-US"/>
        </a:p>
      </dgm:t>
    </dgm:pt>
    <dgm:pt modelId="{A457431F-4432-47EB-A768-BADBAFBB1DA7}">
      <dgm:prSet phldrT="[Text]" custT="1"/>
      <dgm:spPr>
        <a:solidFill>
          <a:schemeClr val="accent6">
            <a:lumMod val="75000"/>
          </a:schemeClr>
        </a:solidFill>
      </dgm:spPr>
      <dgm:t>
        <a:bodyPr/>
        <a:lstStyle/>
        <a:p>
          <a:r>
            <a:rPr lang="en-US" sz="2400" dirty="0" smtClean="0"/>
            <a:t>Teamwork</a:t>
          </a:r>
          <a:endParaRPr lang="en-US" sz="2400" dirty="0"/>
        </a:p>
      </dgm:t>
    </dgm:pt>
    <dgm:pt modelId="{BC9B7957-92A3-495F-BA1E-2366B5F86056}" type="parTrans" cxnId="{D1508D37-26E0-45E7-9B57-F7DCBFE541BB}">
      <dgm:prSet/>
      <dgm:spPr/>
      <dgm:t>
        <a:bodyPr/>
        <a:lstStyle/>
        <a:p>
          <a:endParaRPr lang="en-US"/>
        </a:p>
      </dgm:t>
    </dgm:pt>
    <dgm:pt modelId="{D5580BA0-7E93-4C3B-90A8-46EB3B5D6CFD}" type="sibTrans" cxnId="{D1508D37-26E0-45E7-9B57-F7DCBFE541BB}">
      <dgm:prSet/>
      <dgm:spPr/>
      <dgm:t>
        <a:bodyPr/>
        <a:lstStyle/>
        <a:p>
          <a:endParaRPr lang="en-US"/>
        </a:p>
      </dgm:t>
    </dgm:pt>
    <dgm:pt modelId="{6C615CF7-0B40-44A6-BF87-F881903E1E74}">
      <dgm:prSet phldrT="[Text]"/>
      <dgm:spPr>
        <a:solidFill>
          <a:schemeClr val="accent4">
            <a:lumMod val="75000"/>
          </a:schemeClr>
        </a:solidFill>
      </dgm:spPr>
      <dgm:t>
        <a:bodyPr/>
        <a:lstStyle/>
        <a:p>
          <a:r>
            <a:rPr lang="en-US" dirty="0" smtClean="0"/>
            <a:t>Ability to Prioritize</a:t>
          </a:r>
          <a:endParaRPr lang="en-US" dirty="0"/>
        </a:p>
      </dgm:t>
    </dgm:pt>
    <dgm:pt modelId="{EFA64287-3FD6-40A7-B93B-137A7752D5A9}" type="parTrans" cxnId="{DEDCBA3B-A88D-443D-8C1A-2D003ED0675B}">
      <dgm:prSet/>
      <dgm:spPr/>
      <dgm:t>
        <a:bodyPr/>
        <a:lstStyle/>
        <a:p>
          <a:endParaRPr lang="en-US"/>
        </a:p>
      </dgm:t>
    </dgm:pt>
    <dgm:pt modelId="{0FF1E77F-0594-4A83-9743-48FDFBEA7FC5}" type="sibTrans" cxnId="{DEDCBA3B-A88D-443D-8C1A-2D003ED0675B}">
      <dgm:prSet/>
      <dgm:spPr/>
      <dgm:t>
        <a:bodyPr/>
        <a:lstStyle/>
        <a:p>
          <a:endParaRPr lang="en-US"/>
        </a:p>
      </dgm:t>
    </dgm:pt>
    <dgm:pt modelId="{70A40F38-1C4F-46BF-A43A-4C181C638315}" type="pres">
      <dgm:prSet presAssocID="{B9FEFFC6-D8F4-4F8B-816B-9D026E383068}" presName="composite" presStyleCnt="0">
        <dgm:presLayoutVars>
          <dgm:chMax val="3"/>
          <dgm:animLvl val="lvl"/>
          <dgm:resizeHandles val="exact"/>
        </dgm:presLayoutVars>
      </dgm:prSet>
      <dgm:spPr/>
    </dgm:pt>
    <dgm:pt modelId="{FF561008-AB2B-4BB7-82E9-2B51FC7D64D3}" type="pres">
      <dgm:prSet presAssocID="{119E4941-81DB-439B-BEBB-2DDCE9621361}" presName="gear1" presStyleLbl="node1" presStyleIdx="0" presStyleCnt="3">
        <dgm:presLayoutVars>
          <dgm:chMax val="1"/>
          <dgm:bulletEnabled val="1"/>
        </dgm:presLayoutVars>
      </dgm:prSet>
      <dgm:spPr/>
      <dgm:t>
        <a:bodyPr/>
        <a:lstStyle/>
        <a:p>
          <a:endParaRPr lang="en-US"/>
        </a:p>
      </dgm:t>
    </dgm:pt>
    <dgm:pt modelId="{031130B2-705C-4744-B60F-A6B2DDE25B57}" type="pres">
      <dgm:prSet presAssocID="{119E4941-81DB-439B-BEBB-2DDCE9621361}" presName="gear1srcNode" presStyleLbl="node1" presStyleIdx="0" presStyleCnt="3"/>
      <dgm:spPr/>
      <dgm:t>
        <a:bodyPr/>
        <a:lstStyle/>
        <a:p>
          <a:endParaRPr lang="en-US"/>
        </a:p>
      </dgm:t>
    </dgm:pt>
    <dgm:pt modelId="{D5A2BC30-99DD-4FE7-A15C-5961EB928EDB}" type="pres">
      <dgm:prSet presAssocID="{119E4941-81DB-439B-BEBB-2DDCE9621361}" presName="gear1dstNode" presStyleLbl="node1" presStyleIdx="0" presStyleCnt="3"/>
      <dgm:spPr/>
      <dgm:t>
        <a:bodyPr/>
        <a:lstStyle/>
        <a:p>
          <a:endParaRPr lang="en-US"/>
        </a:p>
      </dgm:t>
    </dgm:pt>
    <dgm:pt modelId="{009DECEA-350F-405B-B5DF-BA338F74FB6C}" type="pres">
      <dgm:prSet presAssocID="{A457431F-4432-47EB-A768-BADBAFBB1DA7}" presName="gear2" presStyleLbl="node1" presStyleIdx="1" presStyleCnt="3" custScaleX="103750">
        <dgm:presLayoutVars>
          <dgm:chMax val="1"/>
          <dgm:bulletEnabled val="1"/>
        </dgm:presLayoutVars>
      </dgm:prSet>
      <dgm:spPr/>
      <dgm:t>
        <a:bodyPr/>
        <a:lstStyle/>
        <a:p>
          <a:endParaRPr lang="en-US"/>
        </a:p>
      </dgm:t>
    </dgm:pt>
    <dgm:pt modelId="{EC30AD15-CBAE-4EBE-847E-6FC61735BE03}" type="pres">
      <dgm:prSet presAssocID="{A457431F-4432-47EB-A768-BADBAFBB1DA7}" presName="gear2srcNode" presStyleLbl="node1" presStyleIdx="1" presStyleCnt="3"/>
      <dgm:spPr/>
      <dgm:t>
        <a:bodyPr/>
        <a:lstStyle/>
        <a:p>
          <a:endParaRPr lang="en-US"/>
        </a:p>
      </dgm:t>
    </dgm:pt>
    <dgm:pt modelId="{8160BB79-1436-47BC-89E3-FBC1127208D1}" type="pres">
      <dgm:prSet presAssocID="{A457431F-4432-47EB-A768-BADBAFBB1DA7}" presName="gear2dstNode" presStyleLbl="node1" presStyleIdx="1" presStyleCnt="3"/>
      <dgm:spPr/>
      <dgm:t>
        <a:bodyPr/>
        <a:lstStyle/>
        <a:p>
          <a:endParaRPr lang="en-US"/>
        </a:p>
      </dgm:t>
    </dgm:pt>
    <dgm:pt modelId="{02DE7609-6444-492E-AC3D-2F28D4D4CA29}" type="pres">
      <dgm:prSet presAssocID="{6C615CF7-0B40-44A6-BF87-F881903E1E74}" presName="gear3" presStyleLbl="node1" presStyleIdx="2" presStyleCnt="3"/>
      <dgm:spPr/>
      <dgm:t>
        <a:bodyPr/>
        <a:lstStyle/>
        <a:p>
          <a:endParaRPr lang="en-US"/>
        </a:p>
      </dgm:t>
    </dgm:pt>
    <dgm:pt modelId="{63C4D571-FA38-410C-B6A9-620FEDD7AB5A}" type="pres">
      <dgm:prSet presAssocID="{6C615CF7-0B40-44A6-BF87-F881903E1E74}" presName="gear3tx" presStyleLbl="node1" presStyleIdx="2" presStyleCnt="3">
        <dgm:presLayoutVars>
          <dgm:chMax val="1"/>
          <dgm:bulletEnabled val="1"/>
        </dgm:presLayoutVars>
      </dgm:prSet>
      <dgm:spPr/>
      <dgm:t>
        <a:bodyPr/>
        <a:lstStyle/>
        <a:p>
          <a:endParaRPr lang="en-US"/>
        </a:p>
      </dgm:t>
    </dgm:pt>
    <dgm:pt modelId="{624B2BD8-3299-4532-8E35-871A12AD845B}" type="pres">
      <dgm:prSet presAssocID="{6C615CF7-0B40-44A6-BF87-F881903E1E74}" presName="gear3srcNode" presStyleLbl="node1" presStyleIdx="2" presStyleCnt="3"/>
      <dgm:spPr/>
      <dgm:t>
        <a:bodyPr/>
        <a:lstStyle/>
        <a:p>
          <a:endParaRPr lang="en-US"/>
        </a:p>
      </dgm:t>
    </dgm:pt>
    <dgm:pt modelId="{12D4F903-E09D-4FDF-87F0-1B5D0BF10F3C}" type="pres">
      <dgm:prSet presAssocID="{6C615CF7-0B40-44A6-BF87-F881903E1E74}" presName="gear3dstNode" presStyleLbl="node1" presStyleIdx="2" presStyleCnt="3"/>
      <dgm:spPr/>
      <dgm:t>
        <a:bodyPr/>
        <a:lstStyle/>
        <a:p>
          <a:endParaRPr lang="en-US"/>
        </a:p>
      </dgm:t>
    </dgm:pt>
    <dgm:pt modelId="{5F477B65-3B51-4163-9C29-A7D2CF625017}" type="pres">
      <dgm:prSet presAssocID="{E50DBB9F-6994-4511-977B-049258F3C16F}" presName="connector1" presStyleLbl="sibTrans2D1" presStyleIdx="0" presStyleCnt="3"/>
      <dgm:spPr/>
      <dgm:t>
        <a:bodyPr/>
        <a:lstStyle/>
        <a:p>
          <a:endParaRPr lang="en-US"/>
        </a:p>
      </dgm:t>
    </dgm:pt>
    <dgm:pt modelId="{66507C17-3A2F-40E9-BF7A-066709FE63B8}" type="pres">
      <dgm:prSet presAssocID="{D5580BA0-7E93-4C3B-90A8-46EB3B5D6CFD}" presName="connector2" presStyleLbl="sibTrans2D1" presStyleIdx="1" presStyleCnt="3"/>
      <dgm:spPr/>
      <dgm:t>
        <a:bodyPr/>
        <a:lstStyle/>
        <a:p>
          <a:endParaRPr lang="en-US"/>
        </a:p>
      </dgm:t>
    </dgm:pt>
    <dgm:pt modelId="{5B2719CD-7F0C-412D-9DAD-E9B80756D90D}" type="pres">
      <dgm:prSet presAssocID="{0FF1E77F-0594-4A83-9743-48FDFBEA7FC5}" presName="connector3" presStyleLbl="sibTrans2D1" presStyleIdx="2" presStyleCnt="3"/>
      <dgm:spPr/>
      <dgm:t>
        <a:bodyPr/>
        <a:lstStyle/>
        <a:p>
          <a:endParaRPr lang="en-US"/>
        </a:p>
      </dgm:t>
    </dgm:pt>
  </dgm:ptLst>
  <dgm:cxnLst>
    <dgm:cxn modelId="{6AB14F55-EF69-48C8-8A17-4082D9585ABA}" type="presOf" srcId="{6C615CF7-0B40-44A6-BF87-F881903E1E74}" destId="{624B2BD8-3299-4532-8E35-871A12AD845B}" srcOrd="2" destOrd="0" presId="urn:microsoft.com/office/officeart/2005/8/layout/gear1"/>
    <dgm:cxn modelId="{CFD555F5-FF24-4A38-B540-72A3DB327390}" type="presOf" srcId="{D5580BA0-7E93-4C3B-90A8-46EB3B5D6CFD}" destId="{66507C17-3A2F-40E9-BF7A-066709FE63B8}" srcOrd="0" destOrd="0" presId="urn:microsoft.com/office/officeart/2005/8/layout/gear1"/>
    <dgm:cxn modelId="{A42CB14C-BD90-45D2-8A13-15076DCA02F0}" type="presOf" srcId="{6C615CF7-0B40-44A6-BF87-F881903E1E74}" destId="{02DE7609-6444-492E-AC3D-2F28D4D4CA29}" srcOrd="0" destOrd="0" presId="urn:microsoft.com/office/officeart/2005/8/layout/gear1"/>
    <dgm:cxn modelId="{D1508D37-26E0-45E7-9B57-F7DCBFE541BB}" srcId="{B9FEFFC6-D8F4-4F8B-816B-9D026E383068}" destId="{A457431F-4432-47EB-A768-BADBAFBB1DA7}" srcOrd="1" destOrd="0" parTransId="{BC9B7957-92A3-495F-BA1E-2366B5F86056}" sibTransId="{D5580BA0-7E93-4C3B-90A8-46EB3B5D6CFD}"/>
    <dgm:cxn modelId="{CFF90780-FE4E-499E-BDF8-4BDFC5866036}" type="presOf" srcId="{119E4941-81DB-439B-BEBB-2DDCE9621361}" destId="{031130B2-705C-4744-B60F-A6B2DDE25B57}" srcOrd="1" destOrd="0" presId="urn:microsoft.com/office/officeart/2005/8/layout/gear1"/>
    <dgm:cxn modelId="{A09E90B9-471E-4D3F-889C-5AD09CB1EB70}" type="presOf" srcId="{6C615CF7-0B40-44A6-BF87-F881903E1E74}" destId="{12D4F903-E09D-4FDF-87F0-1B5D0BF10F3C}" srcOrd="3" destOrd="0" presId="urn:microsoft.com/office/officeart/2005/8/layout/gear1"/>
    <dgm:cxn modelId="{B647ABCE-AE18-422F-81A8-AF118DF41BEB}" type="presOf" srcId="{A457431F-4432-47EB-A768-BADBAFBB1DA7}" destId="{8160BB79-1436-47BC-89E3-FBC1127208D1}" srcOrd="2" destOrd="0" presId="urn:microsoft.com/office/officeart/2005/8/layout/gear1"/>
    <dgm:cxn modelId="{62B92085-1AD5-4AFB-B0EB-B0823A942344}" type="presOf" srcId="{E50DBB9F-6994-4511-977B-049258F3C16F}" destId="{5F477B65-3B51-4163-9C29-A7D2CF625017}" srcOrd="0" destOrd="0" presId="urn:microsoft.com/office/officeart/2005/8/layout/gear1"/>
    <dgm:cxn modelId="{72DA5D27-AEC3-4F9B-9D08-6BC0F2B1E8AF}" type="presOf" srcId="{A457431F-4432-47EB-A768-BADBAFBB1DA7}" destId="{EC30AD15-CBAE-4EBE-847E-6FC61735BE03}" srcOrd="1" destOrd="0" presId="urn:microsoft.com/office/officeart/2005/8/layout/gear1"/>
    <dgm:cxn modelId="{121F4AC6-402A-44F1-AD96-D34788A447E4}" type="presOf" srcId="{0FF1E77F-0594-4A83-9743-48FDFBEA7FC5}" destId="{5B2719CD-7F0C-412D-9DAD-E9B80756D90D}" srcOrd="0" destOrd="0" presId="urn:microsoft.com/office/officeart/2005/8/layout/gear1"/>
    <dgm:cxn modelId="{53D32A6C-3F92-4E79-91CA-F37205C8C468}" type="presOf" srcId="{119E4941-81DB-439B-BEBB-2DDCE9621361}" destId="{FF561008-AB2B-4BB7-82E9-2B51FC7D64D3}" srcOrd="0" destOrd="0" presId="urn:microsoft.com/office/officeart/2005/8/layout/gear1"/>
    <dgm:cxn modelId="{52F680DC-3CB1-490F-ABC4-98964FC9A671}" type="presOf" srcId="{6C615CF7-0B40-44A6-BF87-F881903E1E74}" destId="{63C4D571-FA38-410C-B6A9-620FEDD7AB5A}" srcOrd="1" destOrd="0" presId="urn:microsoft.com/office/officeart/2005/8/layout/gear1"/>
    <dgm:cxn modelId="{802798AF-A793-4B46-8A21-A0DB38045E11}" srcId="{B9FEFFC6-D8F4-4F8B-816B-9D026E383068}" destId="{119E4941-81DB-439B-BEBB-2DDCE9621361}" srcOrd="0" destOrd="0" parTransId="{23288160-2691-42B9-A9AB-DE7D089B08B1}" sibTransId="{E50DBB9F-6994-4511-977B-049258F3C16F}"/>
    <dgm:cxn modelId="{8931B0AA-AA42-4D99-BC19-5DDB29055774}" type="presOf" srcId="{119E4941-81DB-439B-BEBB-2DDCE9621361}" destId="{D5A2BC30-99DD-4FE7-A15C-5961EB928EDB}" srcOrd="2" destOrd="0" presId="urn:microsoft.com/office/officeart/2005/8/layout/gear1"/>
    <dgm:cxn modelId="{DEDCBA3B-A88D-443D-8C1A-2D003ED0675B}" srcId="{B9FEFFC6-D8F4-4F8B-816B-9D026E383068}" destId="{6C615CF7-0B40-44A6-BF87-F881903E1E74}" srcOrd="2" destOrd="0" parTransId="{EFA64287-3FD6-40A7-B93B-137A7752D5A9}" sibTransId="{0FF1E77F-0594-4A83-9743-48FDFBEA7FC5}"/>
    <dgm:cxn modelId="{61324FD6-7B76-428E-A5D5-44EEEB2FB4F2}" type="presOf" srcId="{B9FEFFC6-D8F4-4F8B-816B-9D026E383068}" destId="{70A40F38-1C4F-46BF-A43A-4C181C638315}" srcOrd="0" destOrd="0" presId="urn:microsoft.com/office/officeart/2005/8/layout/gear1"/>
    <dgm:cxn modelId="{1EFB00B4-465C-4F4C-A724-7E40A2A5E6A7}" type="presOf" srcId="{A457431F-4432-47EB-A768-BADBAFBB1DA7}" destId="{009DECEA-350F-405B-B5DF-BA338F74FB6C}" srcOrd="0" destOrd="0" presId="urn:microsoft.com/office/officeart/2005/8/layout/gear1"/>
    <dgm:cxn modelId="{09B4F497-878A-4CBC-AAB2-DAC8230A83D1}" type="presParOf" srcId="{70A40F38-1C4F-46BF-A43A-4C181C638315}" destId="{FF561008-AB2B-4BB7-82E9-2B51FC7D64D3}" srcOrd="0" destOrd="0" presId="urn:microsoft.com/office/officeart/2005/8/layout/gear1"/>
    <dgm:cxn modelId="{B480C618-4918-40D8-847C-5AD4E79230B3}" type="presParOf" srcId="{70A40F38-1C4F-46BF-A43A-4C181C638315}" destId="{031130B2-705C-4744-B60F-A6B2DDE25B57}" srcOrd="1" destOrd="0" presId="urn:microsoft.com/office/officeart/2005/8/layout/gear1"/>
    <dgm:cxn modelId="{91321307-05E1-4F5B-A2B8-91843A1202ED}" type="presParOf" srcId="{70A40F38-1C4F-46BF-A43A-4C181C638315}" destId="{D5A2BC30-99DD-4FE7-A15C-5961EB928EDB}" srcOrd="2" destOrd="0" presId="urn:microsoft.com/office/officeart/2005/8/layout/gear1"/>
    <dgm:cxn modelId="{72ED5802-CEB8-48D5-9985-D0EA35720EB3}" type="presParOf" srcId="{70A40F38-1C4F-46BF-A43A-4C181C638315}" destId="{009DECEA-350F-405B-B5DF-BA338F74FB6C}" srcOrd="3" destOrd="0" presId="urn:microsoft.com/office/officeart/2005/8/layout/gear1"/>
    <dgm:cxn modelId="{DE478BAA-39BE-4BDC-AE7C-0B71DCB4F837}" type="presParOf" srcId="{70A40F38-1C4F-46BF-A43A-4C181C638315}" destId="{EC30AD15-CBAE-4EBE-847E-6FC61735BE03}" srcOrd="4" destOrd="0" presId="urn:microsoft.com/office/officeart/2005/8/layout/gear1"/>
    <dgm:cxn modelId="{CB300C1E-0C91-42AB-B9FD-B56955EE733D}" type="presParOf" srcId="{70A40F38-1C4F-46BF-A43A-4C181C638315}" destId="{8160BB79-1436-47BC-89E3-FBC1127208D1}" srcOrd="5" destOrd="0" presId="urn:microsoft.com/office/officeart/2005/8/layout/gear1"/>
    <dgm:cxn modelId="{820E5BAB-59C3-44FE-8118-C4308E383193}" type="presParOf" srcId="{70A40F38-1C4F-46BF-A43A-4C181C638315}" destId="{02DE7609-6444-492E-AC3D-2F28D4D4CA29}" srcOrd="6" destOrd="0" presId="urn:microsoft.com/office/officeart/2005/8/layout/gear1"/>
    <dgm:cxn modelId="{E0D9D278-9DEF-4B18-AA3C-8E60AF0437F1}" type="presParOf" srcId="{70A40F38-1C4F-46BF-A43A-4C181C638315}" destId="{63C4D571-FA38-410C-B6A9-620FEDD7AB5A}" srcOrd="7" destOrd="0" presId="urn:microsoft.com/office/officeart/2005/8/layout/gear1"/>
    <dgm:cxn modelId="{88DB60B0-CAAD-4431-8765-3F2EEB2202BE}" type="presParOf" srcId="{70A40F38-1C4F-46BF-A43A-4C181C638315}" destId="{624B2BD8-3299-4532-8E35-871A12AD845B}" srcOrd="8" destOrd="0" presId="urn:microsoft.com/office/officeart/2005/8/layout/gear1"/>
    <dgm:cxn modelId="{73D2D145-4B6E-47F7-988A-3F92659D4F06}" type="presParOf" srcId="{70A40F38-1C4F-46BF-A43A-4C181C638315}" destId="{12D4F903-E09D-4FDF-87F0-1B5D0BF10F3C}" srcOrd="9" destOrd="0" presId="urn:microsoft.com/office/officeart/2005/8/layout/gear1"/>
    <dgm:cxn modelId="{1E57C185-4209-44E8-9DB7-EF70C4C87190}" type="presParOf" srcId="{70A40F38-1C4F-46BF-A43A-4C181C638315}" destId="{5F477B65-3B51-4163-9C29-A7D2CF625017}" srcOrd="10" destOrd="0" presId="urn:microsoft.com/office/officeart/2005/8/layout/gear1"/>
    <dgm:cxn modelId="{33B75736-C315-464C-B0CB-4CFB1D924773}" type="presParOf" srcId="{70A40F38-1C4F-46BF-A43A-4C181C638315}" destId="{66507C17-3A2F-40E9-BF7A-066709FE63B8}" srcOrd="11" destOrd="0" presId="urn:microsoft.com/office/officeart/2005/8/layout/gear1"/>
    <dgm:cxn modelId="{1741A678-11EB-4F0F-BBD3-3C262474E9CA}" type="presParOf" srcId="{70A40F38-1C4F-46BF-A43A-4C181C638315}" destId="{5B2719CD-7F0C-412D-9DAD-E9B80756D90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64505-7EBE-4D93-900D-F50D9B6C127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A4A9B956-F221-40FF-83D9-0770007F48C9}">
      <dgm:prSet phldrT="[Text]" custT="1"/>
      <dgm:spPr/>
      <dgm:t>
        <a:bodyPr/>
        <a:lstStyle/>
        <a:p>
          <a:r>
            <a:rPr lang="en-US" sz="3200" b="1" dirty="0" smtClean="0"/>
            <a:t>GRIT</a:t>
          </a:r>
          <a:endParaRPr lang="en-US" sz="1700" b="1" dirty="0"/>
        </a:p>
      </dgm:t>
    </dgm:pt>
    <dgm:pt modelId="{688ECCA3-4461-4574-B771-DA3A9B04BF99}" type="parTrans" cxnId="{8201B756-9E58-444E-A133-E7A983A81214}">
      <dgm:prSet/>
      <dgm:spPr/>
      <dgm:t>
        <a:bodyPr/>
        <a:lstStyle/>
        <a:p>
          <a:endParaRPr lang="en-US"/>
        </a:p>
      </dgm:t>
    </dgm:pt>
    <dgm:pt modelId="{F8422C92-44F7-484A-855F-8EA0D821775D}" type="sibTrans" cxnId="{8201B756-9E58-444E-A133-E7A983A81214}">
      <dgm:prSet/>
      <dgm:spPr/>
      <dgm:t>
        <a:bodyPr/>
        <a:lstStyle/>
        <a:p>
          <a:endParaRPr lang="en-US"/>
        </a:p>
      </dgm:t>
    </dgm:pt>
    <dgm:pt modelId="{B99CCD53-DCA6-400C-9E04-97098009BE1E}">
      <dgm:prSet phldrT="[Text]" custT="1"/>
      <dgm:spPr/>
      <dgm:t>
        <a:bodyPr/>
        <a:lstStyle/>
        <a:p>
          <a:r>
            <a:rPr lang="en-US" sz="2400" b="1" dirty="0" smtClean="0"/>
            <a:t>Self-control</a:t>
          </a:r>
          <a:endParaRPr lang="en-US" sz="1700" b="1" dirty="0"/>
        </a:p>
      </dgm:t>
    </dgm:pt>
    <dgm:pt modelId="{229E3A42-C532-4641-ACBA-5A5CF8B1C3FE}" type="parTrans" cxnId="{E57ABF91-3CE2-4081-912C-F97AAEBEF649}">
      <dgm:prSet/>
      <dgm:spPr/>
      <dgm:t>
        <a:bodyPr/>
        <a:lstStyle/>
        <a:p>
          <a:endParaRPr lang="en-US"/>
        </a:p>
      </dgm:t>
    </dgm:pt>
    <dgm:pt modelId="{A3BE61C0-A8C1-4527-8457-6B974E6B31C3}" type="sibTrans" cxnId="{E57ABF91-3CE2-4081-912C-F97AAEBEF649}">
      <dgm:prSet/>
      <dgm:spPr/>
      <dgm:t>
        <a:bodyPr/>
        <a:lstStyle/>
        <a:p>
          <a:endParaRPr lang="en-US"/>
        </a:p>
      </dgm:t>
    </dgm:pt>
    <dgm:pt modelId="{9303B974-9918-421E-9CBF-897C0D053DDB}">
      <dgm:prSet phldrT="[Text]" custT="1"/>
      <dgm:spPr/>
      <dgm:t>
        <a:bodyPr/>
        <a:lstStyle/>
        <a:p>
          <a:r>
            <a:rPr lang="en-US" sz="1600" b="1" dirty="0" smtClean="0"/>
            <a:t>Motivation</a:t>
          </a:r>
          <a:endParaRPr lang="en-US" sz="1700" b="1" dirty="0"/>
        </a:p>
      </dgm:t>
    </dgm:pt>
    <dgm:pt modelId="{797F5250-E676-4A4B-AA21-F9CAE80B87D5}" type="parTrans" cxnId="{5E3BEFEF-6115-451C-B730-75BA932E34EE}">
      <dgm:prSet/>
      <dgm:spPr/>
      <dgm:t>
        <a:bodyPr/>
        <a:lstStyle/>
        <a:p>
          <a:endParaRPr lang="en-US"/>
        </a:p>
      </dgm:t>
    </dgm:pt>
    <dgm:pt modelId="{5A38B67A-DD59-467B-A990-FCF355D2ABA3}" type="sibTrans" cxnId="{5E3BEFEF-6115-451C-B730-75BA932E34EE}">
      <dgm:prSet/>
      <dgm:spPr/>
      <dgm:t>
        <a:bodyPr/>
        <a:lstStyle/>
        <a:p>
          <a:endParaRPr lang="en-US"/>
        </a:p>
      </dgm:t>
    </dgm:pt>
    <dgm:pt modelId="{4585DCB8-9781-49E4-B5D8-3CC162C69761}" type="pres">
      <dgm:prSet presAssocID="{4BF64505-7EBE-4D93-900D-F50D9B6C1273}" presName="Name0" presStyleCnt="0">
        <dgm:presLayoutVars>
          <dgm:chMax val="7"/>
          <dgm:chPref val="7"/>
          <dgm:dir/>
          <dgm:animLvl val="lvl"/>
        </dgm:presLayoutVars>
      </dgm:prSet>
      <dgm:spPr/>
      <dgm:t>
        <a:bodyPr/>
        <a:lstStyle/>
        <a:p>
          <a:endParaRPr lang="en-US"/>
        </a:p>
      </dgm:t>
    </dgm:pt>
    <dgm:pt modelId="{86985F8B-0159-498E-AC5E-A1C375CA6CAB}" type="pres">
      <dgm:prSet presAssocID="{A4A9B956-F221-40FF-83D9-0770007F48C9}" presName="Accent1" presStyleCnt="0"/>
      <dgm:spPr/>
    </dgm:pt>
    <dgm:pt modelId="{8AAC90C7-A194-4745-919E-B9FF8D1861D1}" type="pres">
      <dgm:prSet presAssocID="{A4A9B956-F221-40FF-83D9-0770007F48C9}" presName="Accent" presStyleLbl="node1" presStyleIdx="0" presStyleCnt="3"/>
      <dgm:spPr>
        <a:solidFill>
          <a:srgbClr val="C00000"/>
        </a:solidFill>
      </dgm:spPr>
    </dgm:pt>
    <dgm:pt modelId="{E01A052C-391E-4F00-9E2E-34E66D712168}" type="pres">
      <dgm:prSet presAssocID="{A4A9B956-F221-40FF-83D9-0770007F48C9}" presName="Parent1" presStyleLbl="revTx" presStyleIdx="0" presStyleCnt="3">
        <dgm:presLayoutVars>
          <dgm:chMax val="1"/>
          <dgm:chPref val="1"/>
          <dgm:bulletEnabled val="1"/>
        </dgm:presLayoutVars>
      </dgm:prSet>
      <dgm:spPr/>
      <dgm:t>
        <a:bodyPr/>
        <a:lstStyle/>
        <a:p>
          <a:endParaRPr lang="en-US"/>
        </a:p>
      </dgm:t>
    </dgm:pt>
    <dgm:pt modelId="{C85819F0-92DC-466B-B1B9-F28419B8AE73}" type="pres">
      <dgm:prSet presAssocID="{B99CCD53-DCA6-400C-9E04-97098009BE1E}" presName="Accent2" presStyleCnt="0"/>
      <dgm:spPr/>
    </dgm:pt>
    <dgm:pt modelId="{8E33A741-1640-4B6E-9E1E-03A4F906D234}" type="pres">
      <dgm:prSet presAssocID="{B99CCD53-DCA6-400C-9E04-97098009BE1E}" presName="Accent" presStyleLbl="node1" presStyleIdx="1" presStyleCnt="3"/>
      <dgm:spPr>
        <a:solidFill>
          <a:srgbClr val="002060"/>
        </a:solidFill>
      </dgm:spPr>
    </dgm:pt>
    <dgm:pt modelId="{FC1E2D99-DF85-4548-9ABE-B5691007C721}" type="pres">
      <dgm:prSet presAssocID="{B99CCD53-DCA6-400C-9E04-97098009BE1E}" presName="Parent2" presStyleLbl="revTx" presStyleIdx="1" presStyleCnt="3">
        <dgm:presLayoutVars>
          <dgm:chMax val="1"/>
          <dgm:chPref val="1"/>
          <dgm:bulletEnabled val="1"/>
        </dgm:presLayoutVars>
      </dgm:prSet>
      <dgm:spPr/>
      <dgm:t>
        <a:bodyPr/>
        <a:lstStyle/>
        <a:p>
          <a:endParaRPr lang="en-US"/>
        </a:p>
      </dgm:t>
    </dgm:pt>
    <dgm:pt modelId="{48BF7DFB-BE21-47DE-A35A-09FFA0488B81}" type="pres">
      <dgm:prSet presAssocID="{9303B974-9918-421E-9CBF-897C0D053DDB}" presName="Accent3" presStyleCnt="0"/>
      <dgm:spPr/>
    </dgm:pt>
    <dgm:pt modelId="{661DB558-6D0D-410C-98E6-165D8CE67F97}" type="pres">
      <dgm:prSet presAssocID="{9303B974-9918-421E-9CBF-897C0D053DDB}" presName="Accent" presStyleLbl="node1" presStyleIdx="2" presStyleCnt="3" custLinFactNeighborX="2010" custLinFactNeighborY="0"/>
      <dgm:spPr>
        <a:solidFill>
          <a:srgbClr val="00B050"/>
        </a:solidFill>
      </dgm:spPr>
    </dgm:pt>
    <dgm:pt modelId="{6E6D1DF1-D023-4DDB-9D6E-D1335B4EDEB1}" type="pres">
      <dgm:prSet presAssocID="{9303B974-9918-421E-9CBF-897C0D053DDB}" presName="Parent3" presStyleLbl="revTx" presStyleIdx="2" presStyleCnt="3">
        <dgm:presLayoutVars>
          <dgm:chMax val="1"/>
          <dgm:chPref val="1"/>
          <dgm:bulletEnabled val="1"/>
        </dgm:presLayoutVars>
      </dgm:prSet>
      <dgm:spPr/>
      <dgm:t>
        <a:bodyPr/>
        <a:lstStyle/>
        <a:p>
          <a:endParaRPr lang="en-US"/>
        </a:p>
      </dgm:t>
    </dgm:pt>
  </dgm:ptLst>
  <dgm:cxnLst>
    <dgm:cxn modelId="{F6FAE131-5108-4CC8-8A96-996F5893E818}" type="presOf" srcId="{A4A9B956-F221-40FF-83D9-0770007F48C9}" destId="{E01A052C-391E-4F00-9E2E-34E66D712168}" srcOrd="0" destOrd="0" presId="urn:microsoft.com/office/officeart/2009/layout/CircleArrowProcess"/>
    <dgm:cxn modelId="{E57ABF91-3CE2-4081-912C-F97AAEBEF649}" srcId="{4BF64505-7EBE-4D93-900D-F50D9B6C1273}" destId="{B99CCD53-DCA6-400C-9E04-97098009BE1E}" srcOrd="1" destOrd="0" parTransId="{229E3A42-C532-4641-ACBA-5A5CF8B1C3FE}" sibTransId="{A3BE61C0-A8C1-4527-8457-6B974E6B31C3}"/>
    <dgm:cxn modelId="{B1DE2561-8862-46CA-A483-2BCCF114D24E}" type="presOf" srcId="{4BF64505-7EBE-4D93-900D-F50D9B6C1273}" destId="{4585DCB8-9781-49E4-B5D8-3CC162C69761}" srcOrd="0" destOrd="0" presId="urn:microsoft.com/office/officeart/2009/layout/CircleArrowProcess"/>
    <dgm:cxn modelId="{663367E5-28D8-4301-99E5-B7F9C9C9EF2C}" type="presOf" srcId="{B99CCD53-DCA6-400C-9E04-97098009BE1E}" destId="{FC1E2D99-DF85-4548-9ABE-B5691007C721}" srcOrd="0" destOrd="0" presId="urn:microsoft.com/office/officeart/2009/layout/CircleArrowProcess"/>
    <dgm:cxn modelId="{8201B756-9E58-444E-A133-E7A983A81214}" srcId="{4BF64505-7EBE-4D93-900D-F50D9B6C1273}" destId="{A4A9B956-F221-40FF-83D9-0770007F48C9}" srcOrd="0" destOrd="0" parTransId="{688ECCA3-4461-4574-B771-DA3A9B04BF99}" sibTransId="{F8422C92-44F7-484A-855F-8EA0D821775D}"/>
    <dgm:cxn modelId="{5E3BEFEF-6115-451C-B730-75BA932E34EE}" srcId="{4BF64505-7EBE-4D93-900D-F50D9B6C1273}" destId="{9303B974-9918-421E-9CBF-897C0D053DDB}" srcOrd="2" destOrd="0" parTransId="{797F5250-E676-4A4B-AA21-F9CAE80B87D5}" sibTransId="{5A38B67A-DD59-467B-A990-FCF355D2ABA3}"/>
    <dgm:cxn modelId="{CD1B22D1-9BA8-4402-8EC8-7EF2D0CF9A7C}" type="presOf" srcId="{9303B974-9918-421E-9CBF-897C0D053DDB}" destId="{6E6D1DF1-D023-4DDB-9D6E-D1335B4EDEB1}" srcOrd="0" destOrd="0" presId="urn:microsoft.com/office/officeart/2009/layout/CircleArrowProcess"/>
    <dgm:cxn modelId="{F1B030B0-510B-4900-AA08-5F3A47DF7EEA}" type="presParOf" srcId="{4585DCB8-9781-49E4-B5D8-3CC162C69761}" destId="{86985F8B-0159-498E-AC5E-A1C375CA6CAB}" srcOrd="0" destOrd="0" presId="urn:microsoft.com/office/officeart/2009/layout/CircleArrowProcess"/>
    <dgm:cxn modelId="{203EED45-F9A2-45C2-B45F-F21E0D4D4007}" type="presParOf" srcId="{86985F8B-0159-498E-AC5E-A1C375CA6CAB}" destId="{8AAC90C7-A194-4745-919E-B9FF8D1861D1}" srcOrd="0" destOrd="0" presId="urn:microsoft.com/office/officeart/2009/layout/CircleArrowProcess"/>
    <dgm:cxn modelId="{4206EF98-8B85-446F-A057-38C154562140}" type="presParOf" srcId="{4585DCB8-9781-49E4-B5D8-3CC162C69761}" destId="{E01A052C-391E-4F00-9E2E-34E66D712168}" srcOrd="1" destOrd="0" presId="urn:microsoft.com/office/officeart/2009/layout/CircleArrowProcess"/>
    <dgm:cxn modelId="{71E14739-6A34-4EB0-AD44-4D561582919F}" type="presParOf" srcId="{4585DCB8-9781-49E4-B5D8-3CC162C69761}" destId="{C85819F0-92DC-466B-B1B9-F28419B8AE73}" srcOrd="2" destOrd="0" presId="urn:microsoft.com/office/officeart/2009/layout/CircleArrowProcess"/>
    <dgm:cxn modelId="{82AFA225-0D1D-4A20-910B-5DC9E1B2197D}" type="presParOf" srcId="{C85819F0-92DC-466B-B1B9-F28419B8AE73}" destId="{8E33A741-1640-4B6E-9E1E-03A4F906D234}" srcOrd="0" destOrd="0" presId="urn:microsoft.com/office/officeart/2009/layout/CircleArrowProcess"/>
    <dgm:cxn modelId="{673D47C0-39D5-438B-AC5D-F8F5118D808B}" type="presParOf" srcId="{4585DCB8-9781-49E4-B5D8-3CC162C69761}" destId="{FC1E2D99-DF85-4548-9ABE-B5691007C721}" srcOrd="3" destOrd="0" presId="urn:microsoft.com/office/officeart/2009/layout/CircleArrowProcess"/>
    <dgm:cxn modelId="{C511CD9F-EECE-437F-82A6-66C7561D93BC}" type="presParOf" srcId="{4585DCB8-9781-49E4-B5D8-3CC162C69761}" destId="{48BF7DFB-BE21-47DE-A35A-09FFA0488B81}" srcOrd="4" destOrd="0" presId="urn:microsoft.com/office/officeart/2009/layout/CircleArrowProcess"/>
    <dgm:cxn modelId="{B727C9D8-13CA-4E10-9737-284F3007AB85}" type="presParOf" srcId="{48BF7DFB-BE21-47DE-A35A-09FFA0488B81}" destId="{661DB558-6D0D-410C-98E6-165D8CE67F97}" srcOrd="0" destOrd="0" presId="urn:microsoft.com/office/officeart/2009/layout/CircleArrowProcess"/>
    <dgm:cxn modelId="{F66AECF1-9BBB-46AC-8E63-E73C4ED58F69}" type="presParOf" srcId="{4585DCB8-9781-49E4-B5D8-3CC162C69761}" destId="{6E6D1DF1-D023-4DDB-9D6E-D1335B4EDEB1}"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61008-AB2B-4BB7-82E9-2B51FC7D64D3}">
      <dsp:nvSpPr>
        <dsp:cNvPr id="0" name=""/>
        <dsp:cNvSpPr/>
      </dsp:nvSpPr>
      <dsp:spPr>
        <a:xfrm>
          <a:off x="2844800" y="1828800"/>
          <a:ext cx="2235200" cy="2235200"/>
        </a:xfrm>
        <a:prstGeom prst="gear9">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Positive Attitude</a:t>
          </a:r>
          <a:endParaRPr lang="en-US" sz="2400" kern="1200" dirty="0"/>
        </a:p>
      </dsp:txBody>
      <dsp:txXfrm>
        <a:off x="3294175" y="2352385"/>
        <a:ext cx="1336450" cy="1148939"/>
      </dsp:txXfrm>
    </dsp:sp>
    <dsp:sp modelId="{009DECEA-350F-405B-B5DF-BA338F74FB6C}">
      <dsp:nvSpPr>
        <dsp:cNvPr id="0" name=""/>
        <dsp:cNvSpPr/>
      </dsp:nvSpPr>
      <dsp:spPr>
        <a:xfrm>
          <a:off x="1513840" y="1300480"/>
          <a:ext cx="1686560" cy="1625600"/>
        </a:xfrm>
        <a:prstGeom prst="gear6">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Teamwork</a:t>
          </a:r>
          <a:endParaRPr lang="en-US" sz="2400" kern="1200" dirty="0"/>
        </a:p>
      </dsp:txBody>
      <dsp:txXfrm>
        <a:off x="1931951" y="1712203"/>
        <a:ext cx="850338" cy="802154"/>
      </dsp:txXfrm>
    </dsp:sp>
    <dsp:sp modelId="{02DE7609-6444-492E-AC3D-2F28D4D4CA29}">
      <dsp:nvSpPr>
        <dsp:cNvPr id="0" name=""/>
        <dsp:cNvSpPr/>
      </dsp:nvSpPr>
      <dsp:spPr>
        <a:xfrm rot="20700000">
          <a:off x="2454821" y="178981"/>
          <a:ext cx="1592756" cy="1592756"/>
        </a:xfrm>
        <a:prstGeom prst="gear6">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Ability to Prioritize</a:t>
          </a:r>
          <a:endParaRPr lang="en-US" sz="1800" kern="1200" dirty="0"/>
        </a:p>
      </dsp:txBody>
      <dsp:txXfrm rot="-20700000">
        <a:off x="2804160" y="528320"/>
        <a:ext cx="894080" cy="894080"/>
      </dsp:txXfrm>
    </dsp:sp>
    <dsp:sp modelId="{5F477B65-3B51-4163-9C29-A7D2CF625017}">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507C17-3A2F-40E9-BF7A-066709FE63B8}">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2719CD-7F0C-412D-9DAD-E9B80756D90D}">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C90C7-A194-4745-919E-B9FF8D1861D1}">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1A052C-391E-4F00-9E2E-34E66D712168}">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GRIT</a:t>
          </a:r>
          <a:endParaRPr lang="en-US" sz="1700" b="1" kern="1200" dirty="0"/>
        </a:p>
      </dsp:txBody>
      <dsp:txXfrm>
        <a:off x="2773960" y="706323"/>
        <a:ext cx="1086973" cy="543356"/>
      </dsp:txXfrm>
    </dsp:sp>
    <dsp:sp modelId="{8E33A741-1640-4B6E-9E1E-03A4F906D234}">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1E2D99-DF85-4548-9ABE-B5691007C721}">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Self-control</a:t>
          </a:r>
          <a:endParaRPr lang="en-US" sz="1700" b="1" kern="1200" dirty="0"/>
        </a:p>
      </dsp:txBody>
      <dsp:txXfrm>
        <a:off x="2232861" y="1836927"/>
        <a:ext cx="1086973" cy="543356"/>
      </dsp:txXfrm>
    </dsp:sp>
    <dsp:sp modelId="{661DB558-6D0D-410C-98E6-165D8CE67F97}">
      <dsp:nvSpPr>
        <dsp:cNvPr id="0" name=""/>
        <dsp:cNvSpPr/>
      </dsp:nvSpPr>
      <dsp:spPr>
        <a:xfrm>
          <a:off x="2514599" y="2382723"/>
          <a:ext cx="1680603" cy="1681276"/>
        </a:xfrm>
        <a:prstGeom prst="blockArc">
          <a:avLst>
            <a:gd name="adj1" fmla="val 13500000"/>
            <a:gd name="adj2" fmla="val 10800000"/>
            <a:gd name="adj3" fmla="val 1274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D1DF1-D023-4DDB-9D6E-D1335B4EDEB1}">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Motivation</a:t>
          </a:r>
          <a:endParaRPr lang="en-US" sz="1700" b="1" kern="1200" dirty="0"/>
        </a:p>
      </dsp:txBody>
      <dsp:txXfrm>
        <a:off x="2776532" y="2969158"/>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3C8AF5-91AA-4999-BD7B-8F1398C9426E}"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47A94-B0C6-4914-ADD0-64D3EA8B46FE}" type="slidenum">
              <a:rPr lang="en-US" smtClean="0"/>
              <a:t>‹#›</a:t>
            </a:fld>
            <a:endParaRPr lang="en-US"/>
          </a:p>
        </p:txBody>
      </p:sp>
    </p:spTree>
    <p:extLst>
      <p:ext uri="{BB962C8B-B14F-4D97-AF65-F5344CB8AC3E}">
        <p14:creationId xmlns:p14="http://schemas.microsoft.com/office/powerpoint/2010/main" val="50954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C8AF5-91AA-4999-BD7B-8F1398C9426E}"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47A94-B0C6-4914-ADD0-64D3EA8B46FE}" type="slidenum">
              <a:rPr lang="en-US" smtClean="0"/>
              <a:t>‹#›</a:t>
            </a:fld>
            <a:endParaRPr lang="en-US"/>
          </a:p>
        </p:txBody>
      </p:sp>
    </p:spTree>
    <p:extLst>
      <p:ext uri="{BB962C8B-B14F-4D97-AF65-F5344CB8AC3E}">
        <p14:creationId xmlns:p14="http://schemas.microsoft.com/office/powerpoint/2010/main" val="3156413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C8AF5-91AA-4999-BD7B-8F1398C9426E}"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47A94-B0C6-4914-ADD0-64D3EA8B46FE}" type="slidenum">
              <a:rPr lang="en-US" smtClean="0"/>
              <a:t>‹#›</a:t>
            </a:fld>
            <a:endParaRPr lang="en-US"/>
          </a:p>
        </p:txBody>
      </p:sp>
    </p:spTree>
    <p:extLst>
      <p:ext uri="{BB962C8B-B14F-4D97-AF65-F5344CB8AC3E}">
        <p14:creationId xmlns:p14="http://schemas.microsoft.com/office/powerpoint/2010/main" val="377058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C8AF5-91AA-4999-BD7B-8F1398C9426E}"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47A94-B0C6-4914-ADD0-64D3EA8B46FE}" type="slidenum">
              <a:rPr lang="en-US" smtClean="0"/>
              <a:t>‹#›</a:t>
            </a:fld>
            <a:endParaRPr lang="en-US"/>
          </a:p>
        </p:txBody>
      </p:sp>
    </p:spTree>
    <p:extLst>
      <p:ext uri="{BB962C8B-B14F-4D97-AF65-F5344CB8AC3E}">
        <p14:creationId xmlns:p14="http://schemas.microsoft.com/office/powerpoint/2010/main" val="286650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3C8AF5-91AA-4999-BD7B-8F1398C9426E}"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47A94-B0C6-4914-ADD0-64D3EA8B46FE}" type="slidenum">
              <a:rPr lang="en-US" smtClean="0"/>
              <a:t>‹#›</a:t>
            </a:fld>
            <a:endParaRPr lang="en-US"/>
          </a:p>
        </p:txBody>
      </p:sp>
    </p:spTree>
    <p:extLst>
      <p:ext uri="{BB962C8B-B14F-4D97-AF65-F5344CB8AC3E}">
        <p14:creationId xmlns:p14="http://schemas.microsoft.com/office/powerpoint/2010/main" val="117002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3C8AF5-91AA-4999-BD7B-8F1398C9426E}"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47A94-B0C6-4914-ADD0-64D3EA8B46FE}" type="slidenum">
              <a:rPr lang="en-US" smtClean="0"/>
              <a:t>‹#›</a:t>
            </a:fld>
            <a:endParaRPr lang="en-US"/>
          </a:p>
        </p:txBody>
      </p:sp>
    </p:spTree>
    <p:extLst>
      <p:ext uri="{BB962C8B-B14F-4D97-AF65-F5344CB8AC3E}">
        <p14:creationId xmlns:p14="http://schemas.microsoft.com/office/powerpoint/2010/main" val="225613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3C8AF5-91AA-4999-BD7B-8F1398C9426E}" type="datetimeFigureOut">
              <a:rPr lang="en-US" smtClean="0"/>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147A94-B0C6-4914-ADD0-64D3EA8B46FE}" type="slidenum">
              <a:rPr lang="en-US" smtClean="0"/>
              <a:t>‹#›</a:t>
            </a:fld>
            <a:endParaRPr lang="en-US"/>
          </a:p>
        </p:txBody>
      </p:sp>
    </p:spTree>
    <p:extLst>
      <p:ext uri="{BB962C8B-B14F-4D97-AF65-F5344CB8AC3E}">
        <p14:creationId xmlns:p14="http://schemas.microsoft.com/office/powerpoint/2010/main" val="408552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3C8AF5-91AA-4999-BD7B-8F1398C9426E}" type="datetimeFigureOut">
              <a:rPr lang="en-US" smtClean="0"/>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147A94-B0C6-4914-ADD0-64D3EA8B46FE}" type="slidenum">
              <a:rPr lang="en-US" smtClean="0"/>
              <a:t>‹#›</a:t>
            </a:fld>
            <a:endParaRPr lang="en-US"/>
          </a:p>
        </p:txBody>
      </p:sp>
    </p:spTree>
    <p:extLst>
      <p:ext uri="{BB962C8B-B14F-4D97-AF65-F5344CB8AC3E}">
        <p14:creationId xmlns:p14="http://schemas.microsoft.com/office/powerpoint/2010/main" val="212652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C8AF5-91AA-4999-BD7B-8F1398C9426E}" type="datetimeFigureOut">
              <a:rPr lang="en-US" smtClean="0"/>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147A94-B0C6-4914-ADD0-64D3EA8B46FE}" type="slidenum">
              <a:rPr lang="en-US" smtClean="0"/>
              <a:t>‹#›</a:t>
            </a:fld>
            <a:endParaRPr lang="en-US"/>
          </a:p>
        </p:txBody>
      </p:sp>
    </p:spTree>
    <p:extLst>
      <p:ext uri="{BB962C8B-B14F-4D97-AF65-F5344CB8AC3E}">
        <p14:creationId xmlns:p14="http://schemas.microsoft.com/office/powerpoint/2010/main" val="168830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C8AF5-91AA-4999-BD7B-8F1398C9426E}"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47A94-B0C6-4914-ADD0-64D3EA8B46FE}" type="slidenum">
              <a:rPr lang="en-US" smtClean="0"/>
              <a:t>‹#›</a:t>
            </a:fld>
            <a:endParaRPr lang="en-US"/>
          </a:p>
        </p:txBody>
      </p:sp>
    </p:spTree>
    <p:extLst>
      <p:ext uri="{BB962C8B-B14F-4D97-AF65-F5344CB8AC3E}">
        <p14:creationId xmlns:p14="http://schemas.microsoft.com/office/powerpoint/2010/main" val="17332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C8AF5-91AA-4999-BD7B-8F1398C9426E}"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47A94-B0C6-4914-ADD0-64D3EA8B46FE}" type="slidenum">
              <a:rPr lang="en-US" smtClean="0"/>
              <a:t>‹#›</a:t>
            </a:fld>
            <a:endParaRPr lang="en-US"/>
          </a:p>
        </p:txBody>
      </p:sp>
    </p:spTree>
    <p:extLst>
      <p:ext uri="{BB962C8B-B14F-4D97-AF65-F5344CB8AC3E}">
        <p14:creationId xmlns:p14="http://schemas.microsoft.com/office/powerpoint/2010/main" val="385144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C8AF5-91AA-4999-BD7B-8F1398C9426E}" type="datetimeFigureOut">
              <a:rPr lang="en-US" smtClean="0"/>
              <a:t>11/20/2013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47A94-B0C6-4914-ADD0-64D3EA8B46FE}" type="slidenum">
              <a:rPr lang="en-US" smtClean="0"/>
              <a:t>‹#›</a:t>
            </a:fld>
            <a:endParaRPr lang="en-US"/>
          </a:p>
        </p:txBody>
      </p:sp>
    </p:spTree>
    <p:extLst>
      <p:ext uri="{BB962C8B-B14F-4D97-AF65-F5344CB8AC3E}">
        <p14:creationId xmlns:p14="http://schemas.microsoft.com/office/powerpoint/2010/main" val="3089895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growingleaders.com/blog/qualities-employers-look-for/" TargetMode="External"/><Relationship Id="rId2" Type="http://schemas.openxmlformats.org/officeDocument/2006/relationships/hyperlink" Target="http://www.naceweb.org/home.aspx"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news.everestonline.edu/post/2012/10/top-5-qualities-employers-look-for-in-job-candidat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hyperlink" Target="http://www.pbs.org/wnet/ted-talks-education/speaker/dr-angela-lee-duckworth/" TargetMode="Externa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9100" y="381000"/>
            <a:ext cx="7643812" cy="1569660"/>
          </a:xfrm>
          <a:prstGeom prst="rect">
            <a:avLst/>
          </a:prstGeom>
          <a:noFill/>
        </p:spPr>
        <p:txBody>
          <a:bodyPr>
            <a:spAutoFit/>
          </a:bodyPr>
          <a:lstStyle/>
          <a:p>
            <a:pPr algn="ctr">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Character, Work </a:t>
            </a:r>
          </a:p>
          <a:p>
            <a:pPr algn="ctr">
              <a:defRPr/>
            </a:pP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Ethic and  Soft Skills :</a:t>
            </a:r>
          </a:p>
        </p:txBody>
      </p:sp>
      <p:pic>
        <p:nvPicPr>
          <p:cNvPr id="9219" name="Picture 2" descr="http://thecynicalgirl.com/wp-content/uploads/2013/05/work-ethic-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676" y="2071688"/>
            <a:ext cx="4176713"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400800" y="2209800"/>
            <a:ext cx="3581400" cy="3477875"/>
          </a:xfrm>
          <a:prstGeom prst="rect">
            <a:avLst/>
          </a:prstGeom>
        </p:spPr>
        <p:txBody>
          <a:bodyPr>
            <a:spAutoFit/>
          </a:bodyPr>
          <a:lstStyle/>
          <a:p>
            <a:pPr algn="ctr">
              <a:defRPr/>
            </a:pPr>
            <a:r>
              <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What you want your references to say about you!</a:t>
            </a:r>
          </a:p>
        </p:txBody>
      </p:sp>
    </p:spTree>
    <p:extLst>
      <p:ext uri="{BB962C8B-B14F-4D97-AF65-F5344CB8AC3E}">
        <p14:creationId xmlns:p14="http://schemas.microsoft.com/office/powerpoint/2010/main" val="3074805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676400" y="1066801"/>
            <a:ext cx="8991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eaLnBrk="0" hangingPunct="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eaLnBrk="0" hangingPunct="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AutoNum type="arabicPeriod"/>
            </a:pPr>
            <a:r>
              <a:rPr lang="en-US" altLang="en-US" sz="2400">
                <a:latin typeface="Arial" panose="020B0604020202020204" pitchFamily="34" charset="0"/>
              </a:rPr>
              <a:t>Have you ever felt an emotion but didn’t understand why?</a:t>
            </a:r>
          </a:p>
          <a:p>
            <a:pPr eaLnBrk="1" hangingPunct="1">
              <a:spcBef>
                <a:spcPct val="0"/>
              </a:spcBef>
              <a:buClrTx/>
              <a:buSzTx/>
              <a:buFontTx/>
              <a:buAutoNum type="arabicPeriod"/>
            </a:pPr>
            <a:r>
              <a:rPr lang="en-US" altLang="en-US" sz="2400">
                <a:latin typeface="Arial" panose="020B0604020202020204" pitchFamily="34" charset="0"/>
              </a:rPr>
              <a:t>How much do you care about how other people are feeling? Are there some people whose feelings you care about more than others?</a:t>
            </a:r>
          </a:p>
          <a:p>
            <a:pPr eaLnBrk="1" hangingPunct="1">
              <a:spcBef>
                <a:spcPct val="0"/>
              </a:spcBef>
              <a:buClrTx/>
              <a:buSzTx/>
              <a:buFontTx/>
              <a:buAutoNum type="arabicPeriod"/>
            </a:pPr>
            <a:r>
              <a:rPr lang="en-US" altLang="en-US" sz="2400">
                <a:latin typeface="Arial" panose="020B0604020202020204" pitchFamily="34" charset="0"/>
              </a:rPr>
              <a:t>Have you ever been surprised at how someone felt about something?</a:t>
            </a:r>
          </a:p>
          <a:p>
            <a:pPr eaLnBrk="1" hangingPunct="1">
              <a:spcBef>
                <a:spcPct val="0"/>
              </a:spcBef>
              <a:buClrTx/>
              <a:buSzTx/>
              <a:buFontTx/>
              <a:buAutoNum type="arabicPeriod"/>
            </a:pPr>
            <a:r>
              <a:rPr lang="en-US" altLang="en-US" sz="2400">
                <a:latin typeface="Arial" panose="020B0604020202020204" pitchFamily="34" charset="0"/>
              </a:rPr>
              <a:t>How well do you manage feelings of anger and frustration?</a:t>
            </a:r>
          </a:p>
        </p:txBody>
      </p:sp>
      <p:sp>
        <p:nvSpPr>
          <p:cNvPr id="24579" name="Rectangle 2"/>
          <p:cNvSpPr>
            <a:spLocks noChangeArrowheads="1"/>
          </p:cNvSpPr>
          <p:nvPr/>
        </p:nvSpPr>
        <p:spPr bwMode="auto">
          <a:xfrm>
            <a:off x="2327275" y="185739"/>
            <a:ext cx="7564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eaLnBrk="0" hangingPunct="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eaLnBrk="0" hangingPunct="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4000" b="1" u="sng">
                <a:latin typeface="Arial" panose="020B0604020202020204" pitchFamily="34" charset="0"/>
              </a:rPr>
              <a:t>Emotional Competence </a:t>
            </a:r>
            <a:r>
              <a:rPr lang="en-US" altLang="en-US" sz="4000">
                <a:latin typeface="Arial" panose="020B0604020202020204" pitchFamily="34" charset="0"/>
              </a:rPr>
              <a:t> </a:t>
            </a:r>
          </a:p>
        </p:txBody>
      </p:sp>
      <p:pic>
        <p:nvPicPr>
          <p:cNvPr id="24580" name="Picture 2" descr="http://5cblog.files.wordpress.com/2012/09/empathy-9550064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744914"/>
            <a:ext cx="5888038"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525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5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500"/>
                                        <p:tgtEl>
                                          <p:spTgt spid="163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fade">
                                      <p:cBhvr>
                                        <p:cTn id="17" dur="500"/>
                                        <p:tgtEl>
                                          <p:spTgt spid="163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6">
                                            <p:txEl>
                                              <p:pRg st="3" end="3"/>
                                            </p:txEl>
                                          </p:spTgt>
                                        </p:tgtEl>
                                        <p:attrNameLst>
                                          <p:attrName>style.visibility</p:attrName>
                                        </p:attrNameLst>
                                      </p:cBhvr>
                                      <p:to>
                                        <p:strVal val="visible"/>
                                      </p:to>
                                    </p:set>
                                    <p:animEffect transition="in" filter="fade">
                                      <p:cBhvr>
                                        <p:cTn id="22" dur="500"/>
                                        <p:tgtEl>
                                          <p:spTgt spid="163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2025650" y="304801"/>
            <a:ext cx="83058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eaLnBrk="0" hangingPunct="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eaLnBrk="0" hangingPunct="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2800"/>
              <a:t>Qualities of a successful _____________________:</a:t>
            </a:r>
          </a:p>
          <a:p>
            <a:pPr eaLnBrk="1" hangingPunct="1">
              <a:spcBef>
                <a:spcPct val="0"/>
              </a:spcBef>
              <a:buClrTx/>
              <a:buSzTx/>
              <a:buFont typeface="Arial" panose="020B0604020202020204" pitchFamily="34" charset="0"/>
              <a:buChar char="•"/>
            </a:pPr>
            <a:endParaRPr lang="en-US" altLang="en-US" sz="2800"/>
          </a:p>
          <a:p>
            <a:pPr eaLnBrk="1" hangingPunct="1">
              <a:spcBef>
                <a:spcPct val="0"/>
              </a:spcBef>
              <a:buClrTx/>
              <a:buSzTx/>
              <a:buFont typeface="Arial" panose="020B0604020202020204" pitchFamily="34" charset="0"/>
              <a:buChar char="•"/>
            </a:pPr>
            <a:r>
              <a:rPr lang="en-US" altLang="en-US" sz="2800"/>
              <a:t>Persistence</a:t>
            </a:r>
          </a:p>
          <a:p>
            <a:pPr eaLnBrk="1" hangingPunct="1">
              <a:spcBef>
                <a:spcPct val="0"/>
              </a:spcBef>
              <a:buClrTx/>
              <a:buSzTx/>
              <a:buFont typeface="Arial" panose="020B0604020202020204" pitchFamily="34" charset="0"/>
              <a:buChar char="•"/>
            </a:pPr>
            <a:r>
              <a:rPr lang="en-US" altLang="en-US" sz="2800"/>
              <a:t>Independence</a:t>
            </a:r>
          </a:p>
          <a:p>
            <a:pPr eaLnBrk="1" hangingPunct="1">
              <a:spcBef>
                <a:spcPct val="0"/>
              </a:spcBef>
              <a:buClrTx/>
              <a:buSzTx/>
              <a:buFont typeface="Arial" panose="020B0604020202020204" pitchFamily="34" charset="0"/>
              <a:buChar char="•"/>
            </a:pPr>
            <a:r>
              <a:rPr lang="en-US" altLang="en-US" sz="2800"/>
              <a:t>Positive attitude</a:t>
            </a:r>
          </a:p>
          <a:p>
            <a:pPr eaLnBrk="1" hangingPunct="1">
              <a:spcBef>
                <a:spcPct val="0"/>
              </a:spcBef>
              <a:buClrTx/>
              <a:buSzTx/>
              <a:buFont typeface="Arial" panose="020B0604020202020204" pitchFamily="34" charset="0"/>
              <a:buChar char="•"/>
            </a:pPr>
            <a:r>
              <a:rPr lang="en-US" altLang="en-US" sz="2800"/>
              <a:t>Self-discipline</a:t>
            </a:r>
          </a:p>
          <a:p>
            <a:pPr eaLnBrk="1" hangingPunct="1">
              <a:spcBef>
                <a:spcPct val="0"/>
              </a:spcBef>
              <a:buClrTx/>
              <a:buSzTx/>
              <a:buFont typeface="Arial" panose="020B0604020202020204" pitchFamily="34" charset="0"/>
              <a:buChar char="•"/>
            </a:pPr>
            <a:r>
              <a:rPr lang="en-US" altLang="en-US" sz="2800"/>
              <a:t>Energetic</a:t>
            </a:r>
          </a:p>
          <a:p>
            <a:pPr eaLnBrk="1" hangingPunct="1">
              <a:spcBef>
                <a:spcPct val="0"/>
              </a:spcBef>
              <a:buClrTx/>
              <a:buSzTx/>
              <a:buFont typeface="Arial" panose="020B0604020202020204" pitchFamily="34" charset="0"/>
              <a:buChar char="•"/>
            </a:pPr>
            <a:r>
              <a:rPr lang="en-US" altLang="en-US" sz="2800"/>
              <a:t>Confident</a:t>
            </a:r>
          </a:p>
          <a:p>
            <a:pPr eaLnBrk="1" hangingPunct="1">
              <a:spcBef>
                <a:spcPct val="0"/>
              </a:spcBef>
              <a:buClrTx/>
              <a:buSzTx/>
              <a:buFont typeface="Arial" panose="020B0604020202020204" pitchFamily="34" charset="0"/>
              <a:buChar char="•"/>
            </a:pPr>
            <a:r>
              <a:rPr lang="en-US" altLang="en-US" sz="2800"/>
              <a:t>Creative</a:t>
            </a:r>
          </a:p>
          <a:p>
            <a:pPr eaLnBrk="1" hangingPunct="1">
              <a:spcBef>
                <a:spcPct val="0"/>
              </a:spcBef>
              <a:buClrTx/>
              <a:buSzTx/>
              <a:buFont typeface="Arial" panose="020B0604020202020204" pitchFamily="34" charset="0"/>
              <a:buChar char="•"/>
            </a:pPr>
            <a:r>
              <a:rPr lang="en-US" altLang="en-US" sz="2800"/>
              <a:t>Organized</a:t>
            </a:r>
          </a:p>
          <a:p>
            <a:pPr eaLnBrk="1" hangingPunct="1">
              <a:spcBef>
                <a:spcPct val="0"/>
              </a:spcBef>
              <a:buClrTx/>
              <a:buSzTx/>
              <a:buFont typeface="Arial" panose="020B0604020202020204" pitchFamily="34" charset="0"/>
              <a:buChar char="•"/>
            </a:pPr>
            <a:endParaRPr lang="en-US" altLang="en-US" sz="2800"/>
          </a:p>
          <a:p>
            <a:pPr eaLnBrk="1" hangingPunct="1">
              <a:spcBef>
                <a:spcPct val="0"/>
              </a:spcBef>
              <a:buClrTx/>
              <a:buSzTx/>
              <a:buFontTx/>
              <a:buNone/>
            </a:pPr>
            <a:endParaRPr lang="en-US" altLang="en-US" sz="1800"/>
          </a:p>
        </p:txBody>
      </p:sp>
      <p:sp>
        <p:nvSpPr>
          <p:cNvPr id="25603" name="TextBox 2"/>
          <p:cNvSpPr txBox="1">
            <a:spLocks noChangeArrowheads="1"/>
          </p:cNvSpPr>
          <p:nvPr/>
        </p:nvSpPr>
        <p:spPr bwMode="auto">
          <a:xfrm>
            <a:off x="6151563" y="1066801"/>
            <a:ext cx="41148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eaLnBrk="0" hangingPunct="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eaLnBrk="0" hangingPunct="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 typeface="Arial" panose="020B0604020202020204" pitchFamily="34" charset="0"/>
              <a:buChar char="•"/>
            </a:pPr>
            <a:r>
              <a:rPr lang="en-US" altLang="en-US" sz="2800"/>
              <a:t>Work Ethic</a:t>
            </a:r>
          </a:p>
          <a:p>
            <a:pPr eaLnBrk="1" hangingPunct="1">
              <a:spcBef>
                <a:spcPct val="0"/>
              </a:spcBef>
              <a:buClrTx/>
              <a:buSzTx/>
              <a:buFont typeface="Arial" panose="020B0604020202020204" pitchFamily="34" charset="0"/>
              <a:buChar char="•"/>
            </a:pPr>
            <a:r>
              <a:rPr lang="en-US" altLang="en-US" sz="2800"/>
              <a:t>Risk-Taker</a:t>
            </a:r>
          </a:p>
          <a:p>
            <a:pPr eaLnBrk="1" hangingPunct="1">
              <a:spcBef>
                <a:spcPct val="0"/>
              </a:spcBef>
              <a:buClrTx/>
              <a:buSzTx/>
              <a:buFont typeface="Arial" panose="020B0604020202020204" pitchFamily="34" charset="0"/>
              <a:buChar char="•"/>
            </a:pPr>
            <a:r>
              <a:rPr lang="en-US" altLang="en-US" sz="2800"/>
              <a:t>Action-oriented</a:t>
            </a:r>
          </a:p>
          <a:p>
            <a:pPr eaLnBrk="1" hangingPunct="1">
              <a:spcBef>
                <a:spcPct val="0"/>
              </a:spcBef>
              <a:buClrTx/>
              <a:buSzTx/>
              <a:buFont typeface="Arial" panose="020B0604020202020204" pitchFamily="34" charset="0"/>
              <a:buChar char="•"/>
            </a:pPr>
            <a:r>
              <a:rPr lang="en-US" altLang="en-US" sz="2800"/>
              <a:t>Strong desire to achieve</a:t>
            </a:r>
          </a:p>
          <a:p>
            <a:pPr eaLnBrk="1" hangingPunct="1">
              <a:spcBef>
                <a:spcPct val="0"/>
              </a:spcBef>
              <a:buClrTx/>
              <a:buSzTx/>
              <a:buFont typeface="Arial" panose="020B0604020202020204" pitchFamily="34" charset="0"/>
              <a:buChar char="•"/>
            </a:pPr>
            <a:r>
              <a:rPr lang="en-US" altLang="en-US" sz="2800"/>
              <a:t>Good business sense</a:t>
            </a:r>
          </a:p>
          <a:p>
            <a:pPr eaLnBrk="1" hangingPunct="1">
              <a:spcBef>
                <a:spcPct val="0"/>
              </a:spcBef>
              <a:buClrTx/>
              <a:buSzTx/>
              <a:buFont typeface="Arial" panose="020B0604020202020204" pitchFamily="34" charset="0"/>
              <a:buChar char="•"/>
            </a:pPr>
            <a:r>
              <a:rPr lang="en-US" altLang="en-US" sz="2800"/>
              <a:t>Goal Setter</a:t>
            </a:r>
          </a:p>
          <a:p>
            <a:pPr eaLnBrk="1" hangingPunct="1">
              <a:spcBef>
                <a:spcPct val="0"/>
              </a:spcBef>
              <a:buClrTx/>
              <a:buSzTx/>
              <a:buFont typeface="Arial" panose="020B0604020202020204" pitchFamily="34" charset="0"/>
              <a:buChar char="•"/>
            </a:pPr>
            <a:r>
              <a:rPr lang="en-US" altLang="en-US" sz="2800"/>
              <a:t>Good communicator</a:t>
            </a:r>
          </a:p>
          <a:p>
            <a:pPr eaLnBrk="1" hangingPunct="1">
              <a:spcBef>
                <a:spcPct val="0"/>
              </a:spcBef>
              <a:buClrTx/>
              <a:buSzTx/>
              <a:buFont typeface="Arial" panose="020B0604020202020204" pitchFamily="34" charset="0"/>
              <a:buChar char="•"/>
            </a:pPr>
            <a:r>
              <a:rPr lang="en-US" altLang="en-US" sz="2800"/>
              <a:t>Tolerance for uncertainty</a:t>
            </a:r>
          </a:p>
          <a:p>
            <a:pPr eaLnBrk="1" hangingPunct="1">
              <a:spcBef>
                <a:spcPct val="0"/>
              </a:spcBef>
              <a:buClrTx/>
              <a:buSzTx/>
              <a:buFont typeface="Arial" panose="020B0604020202020204" pitchFamily="34" charset="0"/>
              <a:buChar char="•"/>
            </a:pPr>
            <a:endParaRPr lang="en-US" altLang="en-US" sz="2800"/>
          </a:p>
          <a:p>
            <a:pPr eaLnBrk="1" hangingPunct="1">
              <a:spcBef>
                <a:spcPct val="0"/>
              </a:spcBef>
              <a:buClrTx/>
              <a:buSzTx/>
              <a:buFontTx/>
              <a:buNone/>
            </a:pPr>
            <a:endParaRPr lang="en-US" altLang="en-US" sz="2800"/>
          </a:p>
          <a:p>
            <a:pPr eaLnBrk="1" hangingPunct="1">
              <a:spcBef>
                <a:spcPct val="0"/>
              </a:spcBef>
              <a:buClrTx/>
              <a:buSzTx/>
              <a:buFont typeface="Arial" panose="020B0604020202020204" pitchFamily="34" charset="0"/>
              <a:buChar char="•"/>
            </a:pPr>
            <a:endParaRPr lang="en-US" altLang="en-US" sz="2800"/>
          </a:p>
          <a:p>
            <a:pPr eaLnBrk="1" hangingPunct="1">
              <a:spcBef>
                <a:spcPct val="0"/>
              </a:spcBef>
              <a:buClrTx/>
              <a:buSzTx/>
              <a:buFont typeface="Arial" panose="020B0604020202020204" pitchFamily="34" charset="0"/>
              <a:buChar char="•"/>
            </a:pPr>
            <a:endParaRPr lang="en-US" altLang="en-US" sz="1800"/>
          </a:p>
        </p:txBody>
      </p:sp>
      <p:sp>
        <p:nvSpPr>
          <p:cNvPr id="2" name="Rectangle 1"/>
          <p:cNvSpPr/>
          <p:nvPr/>
        </p:nvSpPr>
        <p:spPr>
          <a:xfrm>
            <a:off x="1998519" y="5092282"/>
            <a:ext cx="8594685" cy="1754326"/>
          </a:xfrm>
          <a:prstGeom prst="rect">
            <a:avLst/>
          </a:prstGeom>
          <a:noFill/>
        </p:spPr>
        <p:txBody>
          <a:bodyPr>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Soft Skills are important for EVERY job!</a:t>
            </a:r>
          </a:p>
        </p:txBody>
      </p:sp>
    </p:spTree>
    <p:extLst>
      <p:ext uri="{BB962C8B-B14F-4D97-AF65-F5344CB8AC3E}">
        <p14:creationId xmlns:p14="http://schemas.microsoft.com/office/powerpoint/2010/main" val="1069876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057400" y="4327526"/>
            <a:ext cx="8305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eaLnBrk="0" hangingPunct="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eaLnBrk="0" hangingPunct="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u="sng">
                <a:latin typeface="Arial" panose="020B0604020202020204" pitchFamily="34" charset="0"/>
              </a:rPr>
              <a:t>Soft skills-</a:t>
            </a:r>
            <a:r>
              <a:rPr lang="en-US" altLang="en-US" sz="2400">
                <a:latin typeface="Arial" panose="020B0604020202020204" pitchFamily="34" charset="0"/>
              </a:rPr>
              <a:t>- personal attributes that enhance an individual's interactions, job performance and career prospects. </a:t>
            </a:r>
          </a:p>
          <a:p>
            <a:pPr eaLnBrk="1" hangingPunct="1">
              <a:spcBef>
                <a:spcPct val="0"/>
              </a:spcBef>
              <a:buClrTx/>
              <a:buSzTx/>
              <a:buFontTx/>
              <a:buNone/>
            </a:pPr>
            <a:endParaRPr lang="en-US" altLang="en-US" sz="2400">
              <a:latin typeface="Arial" panose="020B0604020202020204" pitchFamily="34" charset="0"/>
            </a:endParaRPr>
          </a:p>
          <a:p>
            <a:pPr eaLnBrk="1" hangingPunct="1">
              <a:spcBef>
                <a:spcPct val="0"/>
              </a:spcBef>
              <a:buClrTx/>
              <a:buSzTx/>
              <a:buFontTx/>
              <a:buNone/>
            </a:pPr>
            <a:r>
              <a:rPr lang="en-US" altLang="en-US" sz="2400" b="1" u="sng">
                <a:latin typeface="Arial" panose="020B0604020202020204" pitchFamily="34" charset="0"/>
              </a:rPr>
              <a:t>Hard skills-</a:t>
            </a:r>
            <a:r>
              <a:rPr lang="en-US" altLang="en-US" sz="2400">
                <a:latin typeface="Arial" panose="020B0604020202020204" pitchFamily="34" charset="0"/>
              </a:rPr>
              <a:t>- about a person's skill set and ability to perform a certain type of task or activity.</a:t>
            </a:r>
          </a:p>
        </p:txBody>
      </p:sp>
      <p:pic>
        <p:nvPicPr>
          <p:cNvPr id="16387" name="Picture 2" descr="http://heragenda.com/wp-content/uploads/2013/02/soft-skills-hard-skills-her-agenda-branding-muse-guest-p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52400"/>
            <a:ext cx="5129213"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nvGraphicFramePr>
        <p:xfrm>
          <a:off x="5257800" y="29152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Notched Right Arrow 5"/>
          <p:cNvSpPr/>
          <p:nvPr/>
        </p:nvSpPr>
        <p:spPr>
          <a:xfrm>
            <a:off x="4800600" y="3108325"/>
            <a:ext cx="3073400" cy="1219200"/>
          </a:xfrm>
          <a:prstGeom prst="notchedRightArrow">
            <a:avLst/>
          </a:prstGeom>
          <a:solidFill>
            <a:srgbClr val="00B0F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Top 3</a:t>
            </a:r>
          </a:p>
        </p:txBody>
      </p:sp>
    </p:spTree>
    <p:extLst>
      <p:ext uri="{BB962C8B-B14F-4D97-AF65-F5344CB8AC3E}">
        <p14:creationId xmlns:p14="http://schemas.microsoft.com/office/powerpoint/2010/main" val="1946194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Graphic spid="5" grpId="0">
        <p:bldAsOne/>
      </p:bldGraphic>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014538" y="533401"/>
            <a:ext cx="85344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Each year, the </a:t>
            </a:r>
            <a:r>
              <a:rPr lang="en-US">
                <a:hlinkClick r:id="rId2"/>
              </a:rPr>
              <a:t>National Association of Colleges and Employers (NACE)</a:t>
            </a:r>
            <a:r>
              <a:rPr lang="en-US"/>
              <a:t> surveys employers across the country and asks them to rate the top qualities and skills they seek in their new college hires. In addition to the knowledge they gain in academic classes, these skills are necessary to help them be competitive as they apply for internships, jobs, or graduate school. The most recent list of desired skills?</a:t>
            </a:r>
          </a:p>
          <a:p>
            <a:pPr eaLnBrk="1" hangingPunct="1"/>
            <a:r>
              <a:rPr lang="en-US" b="1"/>
              <a:t>Top Five Qualities Employers Look For</a:t>
            </a:r>
          </a:p>
          <a:p>
            <a:pPr eaLnBrk="1" hangingPunct="1"/>
            <a:r>
              <a:rPr lang="en-US"/>
              <a:t>Ability to work on a team</a:t>
            </a:r>
          </a:p>
          <a:p>
            <a:pPr eaLnBrk="1" hangingPunct="1"/>
            <a:r>
              <a:rPr lang="en-US"/>
              <a:t>Leadership</a:t>
            </a:r>
          </a:p>
          <a:p>
            <a:pPr eaLnBrk="1" hangingPunct="1"/>
            <a:r>
              <a:rPr lang="en-US"/>
              <a:t>Communication skills</a:t>
            </a:r>
          </a:p>
          <a:p>
            <a:pPr eaLnBrk="1" hangingPunct="1"/>
            <a:r>
              <a:rPr lang="en-US"/>
              <a:t>Problem-solving skills</a:t>
            </a:r>
          </a:p>
          <a:p>
            <a:pPr eaLnBrk="1" hangingPunct="1"/>
            <a:r>
              <a:rPr lang="en-US"/>
              <a:t>Strong work ethic</a:t>
            </a:r>
          </a:p>
          <a:p>
            <a:pPr eaLnBrk="1" hangingPunct="1"/>
            <a:endParaRPr lang="en-US"/>
          </a:p>
          <a:p>
            <a:pPr eaLnBrk="1" hangingPunct="1"/>
            <a:endParaRPr lang="en-US"/>
          </a:p>
          <a:p>
            <a:pPr eaLnBrk="1" hangingPunct="1"/>
            <a:r>
              <a:rPr lang="en-US">
                <a:hlinkClick r:id="rId3"/>
              </a:rPr>
              <a:t>http://growingleaders.com/blog/qualities-employers-look-for/</a:t>
            </a:r>
            <a:endParaRPr lang="en-US"/>
          </a:p>
        </p:txBody>
      </p:sp>
    </p:spTree>
    <p:extLst>
      <p:ext uri="{BB962C8B-B14F-4D97-AF65-F5344CB8AC3E}">
        <p14:creationId xmlns:p14="http://schemas.microsoft.com/office/powerpoint/2010/main" val="3706665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2209800" y="1"/>
            <a:ext cx="76962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Once they’ve earned their degree, success over the long term may depend on a number of attributes that employers look for in job candidates and employees. Still another list, posted by </a:t>
            </a:r>
            <a:r>
              <a:rPr lang="en-US">
                <a:hlinkClick r:id="rId2"/>
              </a:rPr>
              <a:t>Everest University Online</a:t>
            </a:r>
            <a:r>
              <a:rPr lang="en-US"/>
              <a:t>, suggests five top qualities are:</a:t>
            </a:r>
          </a:p>
          <a:p>
            <a:pPr eaLnBrk="1" hangingPunct="1"/>
            <a:r>
              <a:rPr lang="en-US" b="1"/>
              <a:t>You’re a team player</a:t>
            </a:r>
            <a:r>
              <a:rPr lang="en-US"/>
              <a:t>. You understand that working well with others is necessary to get ahead. You understand your role on the team and how you can add value to the bottom line.</a:t>
            </a:r>
          </a:p>
          <a:p>
            <a:pPr eaLnBrk="1" hangingPunct="1"/>
            <a:r>
              <a:rPr lang="en-US" b="1"/>
              <a:t>You’re a problem solver</a:t>
            </a:r>
            <a:r>
              <a:rPr lang="en-US"/>
              <a:t>. You have the ability to think clearly and solve complex problems. Having the ability to think on your feet may set you apart from others and place you in line for the next promotion.</a:t>
            </a:r>
          </a:p>
          <a:p>
            <a:pPr eaLnBrk="1" hangingPunct="1"/>
            <a:r>
              <a:rPr lang="en-US" b="1"/>
              <a:t>You’re a wordsmith</a:t>
            </a:r>
            <a:r>
              <a:rPr lang="en-US"/>
              <a:t>. You have the ability to speak and write well. Your talents for writing and communication are valuable commodities that may be able to place you on the fast track to success.</a:t>
            </a:r>
          </a:p>
          <a:p>
            <a:pPr eaLnBrk="1" hangingPunct="1"/>
            <a:r>
              <a:rPr lang="en-US" b="1"/>
              <a:t>You understand the bottom line</a:t>
            </a:r>
            <a:r>
              <a:rPr lang="en-US"/>
              <a:t>. You have a strong understanding of how a company’s products or services can make an impact at the local or international level, and you can translate that knowledge into a workable format of numbers and statistics.</a:t>
            </a:r>
          </a:p>
          <a:p>
            <a:pPr eaLnBrk="1" hangingPunct="1"/>
            <a:r>
              <a:rPr lang="en-US" b="1"/>
              <a:t>You possess a heightened sense of integrity</a:t>
            </a:r>
            <a:r>
              <a:rPr lang="en-US"/>
              <a:t>. You know how critical it is that customers and colleagues be able to convey trust in you. If a person loses confidence and trust it may be difficult to rebuild the relationship.</a:t>
            </a:r>
          </a:p>
          <a:p>
            <a:pPr eaLnBrk="1" hangingPunct="1"/>
            <a:r>
              <a:rPr lang="en-US"/>
              <a:t>- See more at: http://growingleaders.com/blog/qualities-employers-look-for/#sthash.oyKrLMYT.dpuf</a:t>
            </a:r>
          </a:p>
        </p:txBody>
      </p:sp>
    </p:spTree>
    <p:extLst>
      <p:ext uri="{BB962C8B-B14F-4D97-AF65-F5344CB8AC3E}">
        <p14:creationId xmlns:p14="http://schemas.microsoft.com/office/powerpoint/2010/main" val="3380115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5" y="1600200"/>
            <a:ext cx="647700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Rectangle 1"/>
          <p:cNvSpPr>
            <a:spLocks noChangeArrowheads="1"/>
          </p:cNvSpPr>
          <p:nvPr/>
        </p:nvSpPr>
        <p:spPr bwMode="auto">
          <a:xfrm>
            <a:off x="1866900" y="1062038"/>
            <a:ext cx="845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eaLnBrk="0" hangingPunct="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eaLnBrk="0" hangingPunct="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a:latin typeface="Arial" panose="020B0604020202020204" pitchFamily="34" charset="0"/>
              </a:rPr>
              <a:t>Perseverance garners most attention in soft skills poll</a:t>
            </a:r>
          </a:p>
        </p:txBody>
      </p:sp>
      <p:pic>
        <p:nvPicPr>
          <p:cNvPr id="22531" name="Picture 3"/>
          <p:cNvPicPr>
            <a:picLocks noChangeAspect="1" noChangeArrowheads="1"/>
          </p:cNvPicPr>
          <p:nvPr/>
        </p:nvPicPr>
        <p:blipFill>
          <a:blip r:embed="rId3"/>
          <a:srcRect/>
          <a:stretch>
            <a:fillRect/>
          </a:stretch>
        </p:blipFill>
        <p:spPr bwMode="auto">
          <a:xfrm>
            <a:off x="3048000" y="47625"/>
            <a:ext cx="5791200" cy="1028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070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304801"/>
            <a:ext cx="8305800" cy="2124075"/>
          </a:xfrm>
          <a:prstGeom prst="rect">
            <a:avLst/>
          </a:prstGeom>
        </p:spPr>
        <p:txBody>
          <a:bodyPr>
            <a:spAutoFit/>
          </a:bodyPr>
          <a:lstStyle/>
          <a:p>
            <a:pPr>
              <a:defRPr/>
            </a:pPr>
            <a:r>
              <a:rPr lang="en-US" sz="3600" b="1" u="sng" dirty="0"/>
              <a:t>Perseverance</a:t>
            </a:r>
          </a:p>
          <a:p>
            <a:pPr marL="342900" indent="-342900">
              <a:buFont typeface="Arial" panose="020B0604020202020204" pitchFamily="34" charset="0"/>
              <a:buChar char="•"/>
              <a:defRPr/>
            </a:pPr>
            <a:r>
              <a:rPr lang="en-US" sz="2400" dirty="0"/>
              <a:t>The capacity to stick to a goal or complete a task despite difficulties. </a:t>
            </a:r>
          </a:p>
          <a:p>
            <a:pPr marL="342900" indent="-342900">
              <a:buFont typeface="Arial" panose="020B0604020202020204" pitchFamily="34" charset="0"/>
              <a:buChar char="•"/>
              <a:defRPr/>
            </a:pPr>
            <a:r>
              <a:rPr lang="en-US" sz="2400" dirty="0"/>
              <a:t>Qualities like grit, tenacity, delayed gratification, self-discipline, self-control, and passion for long-term goals.</a:t>
            </a:r>
          </a:p>
        </p:txBody>
      </p:sp>
      <p:pic>
        <p:nvPicPr>
          <p:cNvPr id="20483" name="Picture 5" descr="http://www.quotesvalley.com/images/09/perseverance-is-the-hard-work-you-do-af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25" y="2438401"/>
            <a:ext cx="60960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576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600200" y="1066800"/>
            <a:ext cx="9067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eaLnBrk="0" hangingPunct="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eaLnBrk="0" hangingPunct="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800" b="1">
                <a:latin typeface="Arial" panose="020B0604020202020204" pitchFamily="34" charset="0"/>
              </a:rPr>
              <a:t>Personal Grit as Key to Success</a:t>
            </a:r>
          </a:p>
          <a:p>
            <a:pPr algn="ctr" eaLnBrk="1" hangingPunct="1">
              <a:spcBef>
                <a:spcPct val="0"/>
              </a:spcBef>
              <a:buClrTx/>
              <a:buSzTx/>
              <a:buFontTx/>
              <a:buNone/>
            </a:pPr>
            <a:r>
              <a:rPr lang="en-US" altLang="en-US" sz="2800" i="1">
                <a:latin typeface="Arial" panose="020B0604020202020204" pitchFamily="34" charset="0"/>
              </a:rPr>
              <a:t>Passion, perseverance, and stamina outweigh IQ </a:t>
            </a:r>
          </a:p>
          <a:p>
            <a:pPr algn="ctr" eaLnBrk="1" hangingPunct="1">
              <a:spcBef>
                <a:spcPct val="0"/>
              </a:spcBef>
              <a:buClrTx/>
              <a:buSzTx/>
              <a:buFontTx/>
              <a:buNone/>
            </a:pPr>
            <a:r>
              <a:rPr lang="en-US" altLang="en-US" sz="2800" i="1">
                <a:latin typeface="Arial" panose="020B0604020202020204" pitchFamily="34" charset="0"/>
              </a:rPr>
              <a:t>as a predictor of success.</a:t>
            </a:r>
          </a:p>
        </p:txBody>
      </p:sp>
      <p:pic>
        <p:nvPicPr>
          <p:cNvPr id="5017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891" y="2667001"/>
            <a:ext cx="4467225" cy="3629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4" y="152400"/>
            <a:ext cx="52863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nvGraphicFramePr>
        <p:xfrm>
          <a:off x="5105400" y="2232025"/>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82483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981200" y="2133600"/>
            <a:ext cx="7543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eaLnBrk="0" hangingPunct="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eaLnBrk="0" hangingPunct="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AutoNum type="arabicPeriod"/>
            </a:pPr>
            <a:r>
              <a:rPr lang="en-US" altLang="en-US" sz="2800">
                <a:latin typeface="Arial" panose="020B0604020202020204" pitchFamily="34" charset="0"/>
              </a:rPr>
              <a:t>Think of a task that you started but did not finish. What happened to stop your progress?</a:t>
            </a:r>
          </a:p>
          <a:p>
            <a:pPr eaLnBrk="1" hangingPunct="1">
              <a:spcBef>
                <a:spcPct val="0"/>
              </a:spcBef>
              <a:buClrTx/>
              <a:buSzTx/>
              <a:buFontTx/>
              <a:buAutoNum type="arabicPeriod"/>
            </a:pPr>
            <a:r>
              <a:rPr lang="en-US" altLang="en-US" sz="2800">
                <a:latin typeface="Arial" panose="020B0604020202020204" pitchFamily="34" charset="0"/>
              </a:rPr>
              <a:t>Think of an activity that required you to do lots of practice before you got good at it. Why did you stick with it? </a:t>
            </a:r>
          </a:p>
          <a:p>
            <a:pPr eaLnBrk="1" hangingPunct="1">
              <a:spcBef>
                <a:spcPct val="0"/>
              </a:spcBef>
              <a:buClrTx/>
              <a:buSzTx/>
              <a:buFontTx/>
              <a:buAutoNum type="arabicPeriod"/>
            </a:pPr>
            <a:r>
              <a:rPr lang="en-US" altLang="en-US" sz="2800">
                <a:latin typeface="Arial" panose="020B0604020202020204" pitchFamily="34" charset="0"/>
              </a:rPr>
              <a:t>Who is a person in your life or a famous person you admire who never seems to give up on a goal?</a:t>
            </a:r>
          </a:p>
          <a:p>
            <a:pPr eaLnBrk="1" hangingPunct="1">
              <a:spcBef>
                <a:spcPct val="0"/>
              </a:spcBef>
              <a:buClrTx/>
              <a:buSzTx/>
              <a:buFontTx/>
              <a:buAutoNum type="arabicPeriod"/>
            </a:pPr>
            <a:endParaRPr lang="en-US" altLang="en-US" sz="2800">
              <a:latin typeface="Arial" panose="020B0604020202020204" pitchFamily="34" charset="0"/>
            </a:endParaRPr>
          </a:p>
          <a:p>
            <a:pPr eaLnBrk="1" hangingPunct="1">
              <a:spcBef>
                <a:spcPct val="0"/>
              </a:spcBef>
              <a:buClrTx/>
              <a:buSzTx/>
              <a:buFontTx/>
              <a:buAutoNum type="arabicPeriod"/>
            </a:pPr>
            <a:endParaRPr lang="en-US" altLang="en-US" sz="2800">
              <a:latin typeface="Arial" panose="020B0604020202020204" pitchFamily="34" charset="0"/>
            </a:endParaRPr>
          </a:p>
        </p:txBody>
      </p:sp>
      <p:sp>
        <p:nvSpPr>
          <p:cNvPr id="3" name="Rectangle 2"/>
          <p:cNvSpPr/>
          <p:nvPr/>
        </p:nvSpPr>
        <p:spPr>
          <a:xfrm>
            <a:off x="2324100" y="228600"/>
            <a:ext cx="6858000" cy="923330"/>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5400" b="1" u="sng" spc="150" dirty="0">
                <a:ln w="11430"/>
                <a:solidFill>
                  <a:srgbClr val="F8F8F8"/>
                </a:solidFill>
                <a:effectLst>
                  <a:outerShdw blurRad="25400" algn="tl" rotWithShape="0">
                    <a:srgbClr val="000000">
                      <a:alpha val="43000"/>
                    </a:srgbClr>
                  </a:outerShdw>
                </a:effectLst>
              </a:rPr>
              <a:t>Perseverance</a:t>
            </a:r>
          </a:p>
        </p:txBody>
      </p:sp>
      <p:pic>
        <p:nvPicPr>
          <p:cNvPr id="22532" name="Picture 2" descr="http://nyuwassermanblog.career.admin.nyu.edu/wp-content/uploads/2012/05/persevere.jpg"/>
          <p:cNvPicPr>
            <a:picLocks noChangeAspect="1" noChangeArrowheads="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6705600" y="1"/>
            <a:ext cx="36195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091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828801" y="1447801"/>
            <a:ext cx="4697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eaLnBrk="0" hangingPunct="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eaLnBrk="0" hangingPunct="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 typeface="Arial" panose="020B0604020202020204" pitchFamily="34" charset="0"/>
              <a:buChar char="•"/>
            </a:pPr>
            <a:r>
              <a:rPr lang="en-US" altLang="en-US" sz="2400">
                <a:latin typeface="Arial" panose="020B0604020202020204" pitchFamily="34" charset="0"/>
              </a:rPr>
              <a:t>The capacity to experience and express feelings in ways that are appropriate and effective in a given situation as well as the capacity to understand and sympathize with the feelings and experiences of others. </a:t>
            </a:r>
          </a:p>
          <a:p>
            <a:pPr eaLnBrk="1" hangingPunct="1">
              <a:spcBef>
                <a:spcPct val="0"/>
              </a:spcBef>
              <a:buClrTx/>
              <a:buSzTx/>
              <a:buFont typeface="Arial" panose="020B0604020202020204" pitchFamily="34" charset="0"/>
              <a:buChar char="•"/>
            </a:pPr>
            <a:r>
              <a:rPr lang="en-US" altLang="en-US" sz="2400">
                <a:latin typeface="Arial" panose="020B0604020202020204" pitchFamily="34" charset="0"/>
              </a:rPr>
              <a:t>Emotional competence includes empathy, emotion management, self-awareness, and social awareness.</a:t>
            </a:r>
          </a:p>
        </p:txBody>
      </p:sp>
      <p:pic>
        <p:nvPicPr>
          <p:cNvPr id="15363" name="Picture 4" descr="http://www.beyondphilosophy.com/wp-content/uploads/2012/11/Emolarge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2051" y="1447801"/>
            <a:ext cx="4075113"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3"/>
          <p:cNvSpPr>
            <a:spLocks noChangeArrowheads="1"/>
          </p:cNvSpPr>
          <p:nvPr/>
        </p:nvSpPr>
        <p:spPr bwMode="auto">
          <a:xfrm>
            <a:off x="2438400" y="527050"/>
            <a:ext cx="67706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eaLnBrk="0" hangingPunct="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eaLnBrk="0" hangingPunct="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4400" b="1" u="sng">
                <a:latin typeface="Arial" panose="020B0604020202020204" pitchFamily="34" charset="0"/>
              </a:rPr>
              <a:t>Emotional Competence </a:t>
            </a:r>
            <a:r>
              <a:rPr lang="en-US" altLang="en-US" sz="4400">
                <a:latin typeface="Arial" panose="020B0604020202020204" pitchFamily="34" charset="0"/>
              </a:rPr>
              <a:t> </a:t>
            </a:r>
          </a:p>
        </p:txBody>
      </p:sp>
    </p:spTree>
    <p:extLst>
      <p:ext uri="{BB962C8B-B14F-4D97-AF65-F5344CB8AC3E}">
        <p14:creationId xmlns:p14="http://schemas.microsoft.com/office/powerpoint/2010/main" val="3122046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1000"/>
                                        <p:tgtEl>
                                          <p:spTgt spid="15362">
                                            <p:txEl>
                                              <p:pRg st="0" end="0"/>
                                            </p:txEl>
                                          </p:spTgt>
                                        </p:tgtEl>
                                      </p:cBhvr>
                                    </p:animEffect>
                                    <p:anim calcmode="lin" valueType="num">
                                      <p:cBhvr>
                                        <p:cTn id="8" dur="10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0" end="0"/>
                                            </p:txEl>
                                          </p:spTgt>
                                        </p:tgtEl>
                                        <p:attrNameLst>
                                          <p:attrName>ppt_y</p:attrName>
                                        </p:attrNameLst>
                                      </p:cBhvr>
                                      <p:tavLst>
                                        <p:tav tm="0">
                                          <p:val>
                                            <p:strVal val="#ppt_y+.1"/>
                                          </p:val>
                                        </p:tav>
                                        <p:tav tm="100000">
                                          <p:val>
                                            <p:strVal val="#ppt_y"/>
                                          </p:val>
                                        </p:tav>
                                      </p:tavLst>
                                    </p:anim>
                                  </p:childTnLst>
                                </p:cTn>
                              </p:par>
                              <p:par>
                                <p:cTn id="10" presetID="27" presetClass="emph" presetSubtype="0" fill="remove" nodeType="withEffect">
                                  <p:stCondLst>
                                    <p:cond delay="0"/>
                                  </p:stCondLst>
                                  <p:childTnLst>
                                    <p:animClr clrSpc="rgb" dir="cw">
                                      <p:cBhvr override="childStyle">
                                        <p:cTn id="11" dur="250" autoRev="1" fill="remove"/>
                                        <p:tgtEl>
                                          <p:spTgt spid="15363"/>
                                        </p:tgtEl>
                                        <p:attrNameLst>
                                          <p:attrName>style.color</p:attrName>
                                        </p:attrNameLst>
                                      </p:cBhvr>
                                      <p:to>
                                        <a:schemeClr val="bg1"/>
                                      </p:to>
                                    </p:animClr>
                                    <p:animClr clrSpc="rgb" dir="cw">
                                      <p:cBhvr>
                                        <p:cTn id="12" dur="250" autoRev="1" fill="remove"/>
                                        <p:tgtEl>
                                          <p:spTgt spid="15363"/>
                                        </p:tgtEl>
                                        <p:attrNameLst>
                                          <p:attrName>fillcolor</p:attrName>
                                        </p:attrNameLst>
                                      </p:cBhvr>
                                      <p:to>
                                        <a:schemeClr val="bg1"/>
                                      </p:to>
                                    </p:animClr>
                                    <p:set>
                                      <p:cBhvr>
                                        <p:cTn id="13" dur="250" autoRev="1" fill="remove"/>
                                        <p:tgtEl>
                                          <p:spTgt spid="15363"/>
                                        </p:tgtEl>
                                        <p:attrNameLst>
                                          <p:attrName>fill.type</p:attrName>
                                        </p:attrNameLst>
                                      </p:cBhvr>
                                      <p:to>
                                        <p:strVal val="solid"/>
                                      </p:to>
                                    </p:set>
                                    <p:set>
                                      <p:cBhvr>
                                        <p:cTn id="14" dur="250" autoRev="1" fill="remove"/>
                                        <p:tgtEl>
                                          <p:spTgt spid="15363"/>
                                        </p:tgtEl>
                                        <p:attrNameLst>
                                          <p:attrName>fill.on</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62">
                                            <p:txEl>
                                              <p:pRg st="1" end="1"/>
                                            </p:txEl>
                                          </p:spTgt>
                                        </p:tgtEl>
                                        <p:attrNameLst>
                                          <p:attrName>style.visibility</p:attrName>
                                        </p:attrNameLst>
                                      </p:cBhvr>
                                      <p:to>
                                        <p:strVal val="visible"/>
                                      </p:to>
                                    </p:set>
                                    <p:animEffect transition="in" filter="fade">
                                      <p:cBhvr>
                                        <p:cTn id="19" dur="1000"/>
                                        <p:tgtEl>
                                          <p:spTgt spid="15362">
                                            <p:txEl>
                                              <p:pRg st="1" end="1"/>
                                            </p:txEl>
                                          </p:spTgt>
                                        </p:tgtEl>
                                      </p:cBhvr>
                                    </p:animEffect>
                                    <p:anim calcmode="lin" valueType="num">
                                      <p:cBhvr>
                                        <p:cTn id="20" dur="10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36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Words>
  <Application>Microsoft Office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Constantia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Lincoln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Gehr</dc:creator>
  <cp:lastModifiedBy>Jodi Gehr</cp:lastModifiedBy>
  <cp:revision>1</cp:revision>
  <dcterms:created xsi:type="dcterms:W3CDTF">2013-11-20T19:56:18Z</dcterms:created>
  <dcterms:modified xsi:type="dcterms:W3CDTF">2013-11-20T19:56:33Z</dcterms:modified>
</cp:coreProperties>
</file>