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08" r:id="rId4"/>
    <p:sldId id="313" r:id="rId5"/>
    <p:sldId id="258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65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05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4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2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1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EEE0-FD52-434C-9E44-918A210552FA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06B4BD-36F9-4445-8172-3755AA3DF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bloomberg.com/infographics/2013-10-23/mlb-team-valu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Virtual Business Challenge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Sports Franchise Simulation – Professional Football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Virtual Business Challenge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705600" cy="3733800"/>
          </a:xfrm>
        </p:spPr>
        <p:txBody>
          <a:bodyPr>
            <a:noAutofit/>
          </a:bodyPr>
          <a:lstStyle/>
          <a:p>
            <a:r>
              <a:rPr lang="en-US" sz="2800" dirty="0"/>
              <a:t>Learn about how to manage and run a sports franchise and learn about relevant marketing areas.</a:t>
            </a:r>
          </a:p>
          <a:p>
            <a:pPr lvl="1"/>
            <a:r>
              <a:rPr lang="en-US" sz="2400" dirty="0"/>
              <a:t>Ticket Pricing</a:t>
            </a:r>
          </a:p>
          <a:p>
            <a:pPr lvl="1"/>
            <a:r>
              <a:rPr lang="en-US" sz="2400" dirty="0"/>
              <a:t>Stadium Staffing</a:t>
            </a:r>
          </a:p>
          <a:p>
            <a:pPr lvl="1"/>
            <a:r>
              <a:rPr lang="en-US" sz="2400" dirty="0"/>
              <a:t>Ingress &amp; Egress</a:t>
            </a:r>
          </a:p>
          <a:p>
            <a:pPr lvl="1"/>
            <a:r>
              <a:rPr lang="en-US" sz="2400" dirty="0"/>
              <a:t>Parking</a:t>
            </a:r>
          </a:p>
          <a:p>
            <a:pPr lvl="1"/>
            <a:r>
              <a:rPr lang="en-US" sz="2400" dirty="0"/>
              <a:t>Concessions</a:t>
            </a:r>
          </a:p>
          <a:p>
            <a:pPr lvl="1"/>
            <a:r>
              <a:rPr lang="en-US" sz="2400" dirty="0"/>
              <a:t>Sponsorships</a:t>
            </a:r>
          </a:p>
          <a:p>
            <a:pPr lvl="1"/>
            <a:r>
              <a:rPr lang="en-US" sz="2400" dirty="0"/>
              <a:t>Promotions with Traditional Media</a:t>
            </a:r>
          </a:p>
          <a:p>
            <a:pPr lvl="1"/>
            <a:r>
              <a:rPr lang="en-US" sz="2400" dirty="0"/>
              <a:t>Promotions with Social Media</a:t>
            </a:r>
          </a:p>
        </p:txBody>
      </p:sp>
    </p:spTree>
    <p:extLst>
      <p:ext uri="{BB962C8B-B14F-4D97-AF65-F5344CB8AC3E}">
        <p14:creationId xmlns:p14="http://schemas.microsoft.com/office/powerpoint/2010/main" val="12414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493776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Who do you predict are the most valuable teams and why?</a:t>
            </a:r>
          </a:p>
          <a:p>
            <a:endParaRPr lang="en-US" sz="2400" dirty="0" smtClean="0"/>
          </a:p>
          <a:p>
            <a:r>
              <a:rPr lang="en-US" sz="2400" dirty="0" smtClean="0"/>
              <a:t>Who do you predict are the least valuable teams and why?</a:t>
            </a:r>
          </a:p>
          <a:p>
            <a:endParaRPr lang="en-US" sz="2400" dirty="0" smtClean="0"/>
          </a:p>
          <a:p>
            <a:r>
              <a:rPr lang="en-US" sz="2400" dirty="0" smtClean="0"/>
              <a:t>Should teams be required to participate in revenue sharing?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2" y="5299710"/>
            <a:ext cx="3695178" cy="899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029200"/>
            <a:ext cx="1645801" cy="1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1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Team 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47800"/>
            <a:ext cx="680085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MLB Team Value Infographic</a:t>
            </a:r>
            <a:endParaRPr lang="en-US" sz="2400" dirty="0" smtClean="0"/>
          </a:p>
          <a:p>
            <a:r>
              <a:rPr lang="en-US" sz="2400" dirty="0" smtClean="0"/>
              <a:t>Measures Value of Team, Regional Sports Network, Related Business, MLB Advanced Media and Confidence Rating</a:t>
            </a:r>
          </a:p>
          <a:p>
            <a:r>
              <a:rPr lang="en-US" sz="2400" dirty="0" smtClean="0"/>
              <a:t>Ranks Team by Total Revenue, Gate Receipts, Concessions, Sponsorship, Media Rights, Parking, Attendance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2" y="5299710"/>
            <a:ext cx="3695178" cy="899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029200"/>
            <a:ext cx="1645801" cy="1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2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Franchise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09" y="1524000"/>
            <a:ext cx="6347714" cy="388077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 franchise is the permission contracted to a group or single entity to sell a company’s goods or services within a certain region. </a:t>
            </a:r>
          </a:p>
          <a:p>
            <a:pPr>
              <a:buNone/>
            </a:pPr>
            <a:r>
              <a:rPr lang="en-US" sz="2000" dirty="0" smtClean="0"/>
              <a:t>In Virtual Business - Sports, a franchise is an association within a professional football league.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611452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Franchise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858001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 very important decision for any sports team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Demographics –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total population of the city, the number of people enthusiastic about their sport, and their ability to afford tickets.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Infrastructure –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the available venue (stadium), parking capacity, and possible financial incentives offered by the local government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Franchise 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6858000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No city is perfect but some are superior to others</a:t>
            </a:r>
            <a:endParaRPr lang="en-US" sz="2400" dirty="0"/>
          </a:p>
          <a:p>
            <a:r>
              <a:rPr lang="en-US" sz="2400" dirty="0" smtClean="0"/>
              <a:t>Franchises can move if the choice of location proves wrong, but it’s a difficult task that will require rebuilding awareness and loyalty in the new location.</a:t>
            </a:r>
          </a:p>
          <a:p>
            <a:r>
              <a:rPr lang="en-US" sz="2400" dirty="0" smtClean="0"/>
              <a:t>Expansion can be costly</a:t>
            </a:r>
          </a:p>
          <a:p>
            <a:pPr lvl="1"/>
            <a:r>
              <a:rPr lang="en-US" sz="2000" dirty="0" smtClean="0"/>
              <a:t>2002 NFL Expansion</a:t>
            </a:r>
            <a:br>
              <a:rPr lang="en-US" sz="2000" dirty="0" smtClean="0"/>
            </a:br>
            <a:r>
              <a:rPr lang="en-US" sz="2000" dirty="0" smtClean="0"/>
              <a:t>$700 Million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Houston Texans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0312" y="4572000"/>
            <a:ext cx="2667000" cy="177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Fan Loyalty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59" y="1467514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Loyalty is devotion to an entity.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Sports fan loyalty </a:t>
            </a:r>
            <a:r>
              <a:rPr lang="en-US" dirty="0"/>
              <a:t>largely determines how much </a:t>
            </a:r>
            <a:r>
              <a:rPr lang="en-US" dirty="0" smtClean="0"/>
              <a:t>fans are willing </a:t>
            </a:r>
            <a:r>
              <a:rPr lang="en-US" dirty="0"/>
              <a:t>to pay for sporting event </a:t>
            </a:r>
            <a:r>
              <a:rPr lang="en-US" dirty="0" smtClean="0"/>
              <a:t>tickets and </a:t>
            </a:r>
            <a:r>
              <a:rPr lang="en-US" dirty="0"/>
              <a:t>how many games they are likely </a:t>
            </a:r>
            <a:r>
              <a:rPr lang="en-US" dirty="0" smtClean="0"/>
              <a:t>to attend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losing record is likely to </a:t>
            </a:r>
            <a:r>
              <a:rPr lang="en-US" dirty="0" smtClean="0"/>
              <a:t>decrease sporting </a:t>
            </a:r>
            <a:r>
              <a:rPr lang="en-US" dirty="0"/>
              <a:t>event attendance, but there </a:t>
            </a:r>
            <a:r>
              <a:rPr lang="en-US" dirty="0" smtClean="0"/>
              <a:t>is usually </a:t>
            </a:r>
            <a:r>
              <a:rPr lang="en-US" dirty="0"/>
              <a:t>a segment of extremely loyal </a:t>
            </a:r>
            <a:r>
              <a:rPr lang="en-US" dirty="0" smtClean="0"/>
              <a:t>fans that </a:t>
            </a:r>
            <a:r>
              <a:rPr lang="en-US" dirty="0"/>
              <a:t>will continue to attend games.</a:t>
            </a:r>
          </a:p>
        </p:txBody>
      </p:sp>
      <p:pic>
        <p:nvPicPr>
          <p:cNvPr id="1026" name="Picture 2" descr="https://pbs.twimg.com/media/ByD8BvzCQAIhTcj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" b="14892"/>
          <a:stretch/>
        </p:blipFill>
        <p:spPr bwMode="auto">
          <a:xfrm>
            <a:off x="457200" y="4091284"/>
            <a:ext cx="3429000" cy="25140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.espncdn.com/photo/2014/1006/ncf_g_michiganstate_ms_1296x7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3177541" cy="1787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3413</TotalTime>
  <Words>290</Words>
  <Application>Microsoft Office PowerPoint</Application>
  <PresentationFormat>On-screen Show (4:3)</PresentationFormat>
  <Paragraphs>43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Virtual Business Challenge</vt:lpstr>
      <vt:lpstr>Virtual Business Challenge</vt:lpstr>
      <vt:lpstr>Team Value</vt:lpstr>
      <vt:lpstr>Team Value</vt:lpstr>
      <vt:lpstr>Franchise</vt:lpstr>
      <vt:lpstr>Franchise Location</vt:lpstr>
      <vt:lpstr>Franchise Location</vt:lpstr>
      <vt:lpstr>Fan Loyalty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Business</dc:title>
  <dc:creator>LPS</dc:creator>
  <cp:lastModifiedBy>Jocelyn Crabtree</cp:lastModifiedBy>
  <cp:revision>90</cp:revision>
  <dcterms:created xsi:type="dcterms:W3CDTF">2012-02-29T21:18:22Z</dcterms:created>
  <dcterms:modified xsi:type="dcterms:W3CDTF">2016-10-31T01:10:47Z</dcterms:modified>
</cp:coreProperties>
</file>