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79" r:id="rId6"/>
    <p:sldId id="276" r:id="rId7"/>
    <p:sldId id="277" r:id="rId8"/>
    <p:sldId id="260" r:id="rId9"/>
    <p:sldId id="278" r:id="rId10"/>
    <p:sldId id="261" r:id="rId11"/>
    <p:sldId id="262" r:id="rId12"/>
    <p:sldId id="263" r:id="rId13"/>
    <p:sldId id="264" r:id="rId14"/>
    <p:sldId id="280" r:id="rId15"/>
    <p:sldId id="265" r:id="rId16"/>
    <p:sldId id="266" r:id="rId17"/>
    <p:sldId id="267" r:id="rId18"/>
    <p:sldId id="284" r:id="rId19"/>
    <p:sldId id="268" r:id="rId20"/>
    <p:sldId id="281" r:id="rId21"/>
    <p:sldId id="282" r:id="rId22"/>
    <p:sldId id="283" r:id="rId23"/>
    <p:sldId id="270" r:id="rId24"/>
    <p:sldId id="271" r:id="rId25"/>
    <p:sldId id="269" r:id="rId26"/>
    <p:sldId id="272" r:id="rId27"/>
    <p:sldId id="273" r:id="rId28"/>
    <p:sldId id="285" r:id="rId29"/>
    <p:sldId id="286" r:id="rId30"/>
    <p:sldId id="287" r:id="rId31"/>
    <p:sldId id="274" r:id="rId32"/>
    <p:sldId id="275" r:id="rId33"/>
  </p:sldIdLst>
  <p:sldSz cx="12192000" cy="6858000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70122" autoAdjust="0"/>
  </p:normalViewPr>
  <p:slideViewPr>
    <p:cSldViewPr snapToGrid="0">
      <p:cViewPr varScale="1">
        <p:scale>
          <a:sx n="50" d="100"/>
          <a:sy n="50" d="100"/>
        </p:scale>
        <p:origin x="9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DE76EE3D-130F-4768-95E1-4A53A74C0556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B65E27EF-037D-43C1-9DDB-466C41ECA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343E9-52D0-4BAC-83FC-0CD7B00FC900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2463"/>
            <a:ext cx="5588000" cy="3649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A3E6A-6EC9-408F-924F-B3AB1DE40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5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A selling tool – an advertisement for yourself.  It gives your prospective employer the first impression of you.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E6A-6EC9-408F-924F-B3AB1DE40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E6A-6EC9-408F-924F-B3AB1DE402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43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Arial" panose="020B0604020202020204" pitchFamily="34" charset="0"/>
              </a:rPr>
              <a:t>According to a recent survey, even </a:t>
            </a:r>
            <a:r>
              <a:rPr lang="en-US" altLang="en-US" sz="1200" b="1" u="sng" dirty="0" smtClean="0">
                <a:latin typeface="Arial" panose="020B0604020202020204" pitchFamily="34" charset="0"/>
              </a:rPr>
              <a:t>one typo </a:t>
            </a:r>
            <a:r>
              <a:rPr lang="en-US" altLang="en-US" sz="1200" dirty="0" smtClean="0">
                <a:latin typeface="Arial" panose="020B0604020202020204" pitchFamily="34" charset="0"/>
              </a:rPr>
              <a:t>on your resume may be enough to disqualify you from consideration for a job.  Researchers polled 150 human resources and other managers from the nation’s 1,000 largest companies.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sz="1200" dirty="0" smtClean="0">
                <a:latin typeface="Arial" panose="020B0604020202020204" pitchFamily="34" charset="0"/>
              </a:rPr>
              <a:t>Impression that you are not detail oriented or that you lack a genuine interest in the position.  </a:t>
            </a:r>
          </a:p>
          <a:p>
            <a:pPr marL="342900" indent="-342900" eaLnBrk="1" hangingPunct="1">
              <a:spcBef>
                <a:spcPct val="50000"/>
              </a:spcBef>
              <a:buClrTx/>
              <a:buSzTx/>
              <a:defRPr/>
            </a:pPr>
            <a:r>
              <a:rPr lang="en-US" altLang="en-US" sz="1200" dirty="0" smtClean="0">
                <a:latin typeface="Arial" panose="020B0604020202020204" pitchFamily="34" charset="0"/>
              </a:rPr>
              <a:t>Be sure to proofread your resume and cover letter several times for typographical and grammatical errors, and have a friend or relative look at it, too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A3E6A-6EC9-408F-924F-B3AB1DE402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7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7699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8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9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76508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3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5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610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407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E048731-E137-419C-8B6B-322989CA0157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06330A7-5331-4931-91F5-E84500209A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53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8728" y="2856893"/>
            <a:ext cx="8361229" cy="2098226"/>
          </a:xfrm>
        </p:spPr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r</a:t>
            </a:r>
            <a:r>
              <a:rPr lang="en-US" dirty="0" err="1"/>
              <a:t>É</a:t>
            </a:r>
            <a:r>
              <a:rPr lang="en-US" dirty="0" err="1" smtClean="0"/>
              <a:t>sumÉ</a:t>
            </a:r>
            <a:r>
              <a:rPr lang="en-US" dirty="0" smtClean="0"/>
              <a:t> of “hire” quality</a:t>
            </a:r>
            <a:endParaRPr lang="en-US" dirty="0"/>
          </a:p>
        </p:txBody>
      </p:sp>
      <p:pic>
        <p:nvPicPr>
          <p:cNvPr id="4" name="Picture 6" descr="http://sr.photos1.fotosearch.com/bthumb/CSP/CSP990/k1093998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56" y="1373719"/>
            <a:ext cx="22995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career objective</a:t>
            </a:r>
          </a:p>
          <a:p>
            <a:r>
              <a:rPr lang="en-US" dirty="0" smtClean="0"/>
              <a:t>Your career goals</a:t>
            </a:r>
          </a:p>
          <a:p>
            <a:r>
              <a:rPr lang="en-US" dirty="0" smtClean="0"/>
              <a:t>Helps employers understand your intended career 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4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 need an objective?</a:t>
            </a:r>
          </a:p>
          <a:p>
            <a:pPr lvl="1"/>
            <a:r>
              <a:rPr lang="en-US" dirty="0" smtClean="0"/>
              <a:t>Yes - if you do NOT attach a cover letter</a:t>
            </a:r>
          </a:p>
          <a:p>
            <a:pPr lvl="1"/>
            <a:r>
              <a:rPr lang="en-US" dirty="0" smtClean="0"/>
              <a:t>No – if you DO attach a cover letter, although still OK to do so</a:t>
            </a:r>
          </a:p>
          <a:p>
            <a:r>
              <a:rPr lang="en-US" dirty="0" smtClean="0"/>
              <a:t>Objective Examples:</a:t>
            </a:r>
          </a:p>
          <a:p>
            <a:pPr lvl="1"/>
            <a:r>
              <a:rPr lang="en-US" dirty="0" smtClean="0"/>
              <a:t>To obtain a Summer Retail Trainee position with Walgreens.</a:t>
            </a:r>
          </a:p>
          <a:p>
            <a:pPr lvl="1"/>
            <a:r>
              <a:rPr lang="en-US" dirty="0"/>
              <a:t>Dedicated and motivated engineering graduate seeking entry level assistant quality control manager position with Dyna Tech, LLC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Hard working business management graduate with proven leadership and organizational skills seeking to apply my abilities to the position of junior assistant to the CEO at </a:t>
            </a:r>
            <a:r>
              <a:rPr lang="en-US" dirty="0" err="1"/>
              <a:t>Warbucks</a:t>
            </a:r>
            <a:r>
              <a:rPr lang="en-US" dirty="0"/>
              <a:t> Financial.</a:t>
            </a:r>
          </a:p>
        </p:txBody>
      </p:sp>
    </p:spTree>
    <p:extLst>
      <p:ext uri="{BB962C8B-B14F-4D97-AF65-F5344CB8AC3E}">
        <p14:creationId xmlns:p14="http://schemas.microsoft.com/office/powerpoint/2010/main" val="30070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41720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Reverse chronological </a:t>
            </a:r>
            <a:r>
              <a:rPr lang="en-US" dirty="0" smtClean="0"/>
              <a:t>order (start with current level of education)</a:t>
            </a:r>
            <a:endParaRPr lang="en-US" dirty="0" smtClean="0"/>
          </a:p>
          <a:p>
            <a:r>
              <a:rPr lang="en-US" dirty="0" smtClean="0"/>
              <a:t>Include:</a:t>
            </a:r>
          </a:p>
          <a:p>
            <a:pPr lvl="1"/>
            <a:r>
              <a:rPr lang="en-US" altLang="en-US" dirty="0"/>
              <a:t>Name of school</a:t>
            </a:r>
          </a:p>
          <a:p>
            <a:pPr lvl="1"/>
            <a:r>
              <a:rPr lang="en-US" altLang="en-US" dirty="0"/>
              <a:t>City it is located</a:t>
            </a:r>
          </a:p>
          <a:p>
            <a:pPr lvl="1"/>
            <a:r>
              <a:rPr lang="en-US" altLang="en-US" dirty="0"/>
              <a:t>Anticipated graduation date – don’t need </a:t>
            </a:r>
            <a:r>
              <a:rPr lang="en-US" altLang="en-US" u="sng" dirty="0"/>
              <a:t>specific</a:t>
            </a:r>
            <a:r>
              <a:rPr lang="en-US" altLang="en-US" dirty="0"/>
              <a:t> date</a:t>
            </a:r>
          </a:p>
          <a:p>
            <a:pPr lvl="2"/>
            <a:r>
              <a:rPr lang="en-US" altLang="en-US" dirty="0"/>
              <a:t>Anticipated graduation – June 2011</a:t>
            </a:r>
          </a:p>
          <a:p>
            <a:pPr lvl="1"/>
            <a:r>
              <a:rPr lang="en-US" altLang="en-US" dirty="0"/>
              <a:t>Tell what your degree would be in (when doing your resume in college</a:t>
            </a:r>
            <a:r>
              <a:rPr lang="en-US" alt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List </a:t>
            </a:r>
            <a:r>
              <a:rPr lang="en-US" dirty="0" smtClean="0"/>
              <a:t>GPA</a:t>
            </a:r>
          </a:p>
          <a:p>
            <a:pPr lvl="2"/>
            <a:r>
              <a:rPr lang="en-US" dirty="0" smtClean="0"/>
              <a:t>If it is less than 3.0, do NOT list it</a:t>
            </a:r>
          </a:p>
          <a:p>
            <a:pPr lvl="1"/>
            <a:r>
              <a:rPr lang="en-US" dirty="0" smtClean="0"/>
              <a:t>Class rank, if </a:t>
            </a:r>
            <a:r>
              <a:rPr lang="en-US" dirty="0" smtClean="0"/>
              <a:t>known</a:t>
            </a:r>
            <a:endParaRPr lang="en-US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7" y="5123091"/>
            <a:ext cx="6042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20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Work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44468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Reverse chronological </a:t>
            </a:r>
            <a:r>
              <a:rPr lang="en-US" dirty="0" smtClean="0"/>
              <a:t>order (start with most recent –current– job)</a:t>
            </a:r>
            <a:endParaRPr lang="en-US" dirty="0" smtClean="0"/>
          </a:p>
          <a:p>
            <a:r>
              <a:rPr lang="en-US" dirty="0" smtClean="0"/>
              <a:t>List the following information: </a:t>
            </a:r>
          </a:p>
          <a:p>
            <a:pPr lvl="1"/>
            <a:r>
              <a:rPr lang="en-US" dirty="0" smtClean="0"/>
              <a:t>Can start with name of business OR the Job Title</a:t>
            </a:r>
          </a:p>
          <a:p>
            <a:pPr lvl="2"/>
            <a:r>
              <a:rPr lang="en-US" dirty="0" smtClean="0"/>
              <a:t>Hugh’s High End Homes OR Finish Carpenter</a:t>
            </a:r>
            <a:endParaRPr lang="en-US" dirty="0" smtClean="0"/>
          </a:p>
          <a:p>
            <a:pPr lvl="1"/>
            <a:r>
              <a:rPr lang="en-US" dirty="0" smtClean="0"/>
              <a:t>City located in</a:t>
            </a:r>
          </a:p>
          <a:p>
            <a:pPr lvl="2"/>
            <a:r>
              <a:rPr lang="en-US" dirty="0" smtClean="0"/>
              <a:t>Lincoln, NE</a:t>
            </a:r>
            <a:endParaRPr lang="en-US" dirty="0" smtClean="0"/>
          </a:p>
          <a:p>
            <a:pPr lvl="1"/>
            <a:r>
              <a:rPr lang="en-US" dirty="0" smtClean="0"/>
              <a:t>When did you work</a:t>
            </a:r>
          </a:p>
          <a:p>
            <a:pPr lvl="2"/>
            <a:r>
              <a:rPr lang="en-US" dirty="0" smtClean="0"/>
              <a:t>August 2008 – present</a:t>
            </a:r>
          </a:p>
          <a:p>
            <a:pPr lvl="1"/>
            <a:r>
              <a:rPr lang="en-US" dirty="0" smtClean="0"/>
              <a:t>List your title</a:t>
            </a:r>
          </a:p>
          <a:p>
            <a:pPr lvl="2"/>
            <a:r>
              <a:rPr lang="en-US" dirty="0" smtClean="0"/>
              <a:t>Business Education Teacher (Grades 9-12)</a:t>
            </a:r>
            <a:endParaRPr lang="en-US" dirty="0" smtClean="0"/>
          </a:p>
          <a:p>
            <a:pPr lvl="1"/>
            <a:r>
              <a:rPr lang="en-US" dirty="0" smtClean="0"/>
              <a:t>Explain what you do (be honest, but sell yourself)</a:t>
            </a:r>
          </a:p>
          <a:p>
            <a:pPr lvl="1"/>
            <a:r>
              <a:rPr lang="en-US" dirty="0" smtClean="0"/>
              <a:t>Responsibilities of job; skills gained</a:t>
            </a:r>
          </a:p>
          <a:p>
            <a:pPr lvl="2"/>
            <a:r>
              <a:rPr lang="en-US" dirty="0" smtClean="0"/>
              <a:t>Start with action verb</a:t>
            </a:r>
            <a:endParaRPr lang="en-US" dirty="0" smtClean="0"/>
          </a:p>
          <a:p>
            <a:r>
              <a:rPr lang="en-US" dirty="0" smtClean="0"/>
              <a:t>Do NOT list your beginning/ending salary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Work Experience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71700"/>
            <a:ext cx="83820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3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Sections of a Resume: Volunteer Experience/Community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Service Activities</a:t>
            </a:r>
          </a:p>
          <a:p>
            <a:r>
              <a:rPr lang="en-US" dirty="0" smtClean="0"/>
              <a:t>Volunteer service</a:t>
            </a:r>
          </a:p>
          <a:p>
            <a:r>
              <a:rPr lang="en-US" dirty="0" smtClean="0"/>
              <a:t>Food drives</a:t>
            </a:r>
          </a:p>
          <a:p>
            <a:r>
              <a:rPr lang="en-US" dirty="0" smtClean="0"/>
              <a:t>Fundraising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352" y="2834640"/>
            <a:ext cx="6892380" cy="3662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807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Activities &amp; Honors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325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People want to see there is more to you than just one thing!</a:t>
            </a:r>
          </a:p>
          <a:p>
            <a:r>
              <a:rPr lang="en-US" dirty="0" smtClean="0"/>
              <a:t>Possible honors and activities could be:</a:t>
            </a:r>
            <a:endParaRPr lang="en-US" dirty="0" smtClean="0"/>
          </a:p>
          <a:p>
            <a:pPr lvl="1"/>
            <a:r>
              <a:rPr lang="en-US" dirty="0" smtClean="0"/>
              <a:t>Athletics</a:t>
            </a:r>
            <a:endParaRPr lang="en-US" dirty="0" smtClean="0"/>
          </a:p>
          <a:p>
            <a:pPr lvl="1"/>
            <a:r>
              <a:rPr lang="en-US" dirty="0" smtClean="0"/>
              <a:t>Organizations/Clubs</a:t>
            </a:r>
          </a:p>
          <a:p>
            <a:pPr lvl="1"/>
            <a:r>
              <a:rPr lang="en-US" dirty="0" smtClean="0"/>
              <a:t>Leadership roles</a:t>
            </a:r>
          </a:p>
          <a:p>
            <a:pPr lvl="1"/>
            <a:r>
              <a:rPr lang="en-US" dirty="0" smtClean="0"/>
              <a:t>Scholarship awards</a:t>
            </a:r>
          </a:p>
          <a:p>
            <a:pPr lvl="1"/>
            <a:r>
              <a:rPr lang="en-US" dirty="0" smtClean="0"/>
              <a:t>Honor Roll, Academic All-State, etc.</a:t>
            </a:r>
          </a:p>
          <a:p>
            <a:pPr lvl="1"/>
            <a:r>
              <a:rPr lang="en-US" dirty="0" smtClean="0"/>
              <a:t>National Honor </a:t>
            </a:r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Committees</a:t>
            </a:r>
            <a:endParaRPr lang="en-US" dirty="0" smtClean="0"/>
          </a:p>
          <a:p>
            <a:pPr lvl="1"/>
            <a:r>
              <a:rPr lang="en-US" dirty="0" smtClean="0"/>
              <a:t>Perfect Attendance</a:t>
            </a:r>
          </a:p>
          <a:p>
            <a:pPr lvl="1"/>
            <a:r>
              <a:rPr lang="en-US" dirty="0" smtClean="0"/>
              <a:t>**Anything significant that can separate you from your neighbor!</a:t>
            </a: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Be sure to list in reverse chronological order and include dates of </a:t>
            </a:r>
            <a:r>
              <a:rPr lang="en-US" dirty="0" smtClean="0"/>
              <a:t>participation (most recent/current first)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8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Activities &amp; Honors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those that show sincere interest in learning, helping others, or developing a skill!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Vice President of Future Business Leaders of America</a:t>
            </a:r>
          </a:p>
          <a:p>
            <a:pPr lvl="1"/>
            <a:r>
              <a:rPr lang="en-US" dirty="0" smtClean="0"/>
              <a:t>Volunteer at the Ambassador Nursing Home</a:t>
            </a:r>
          </a:p>
          <a:p>
            <a:pPr lvl="1"/>
            <a:r>
              <a:rPr lang="en-US" dirty="0" smtClean="0"/>
              <a:t>Active member of LNE Math Club</a:t>
            </a:r>
          </a:p>
          <a:p>
            <a:pPr lvl="1"/>
            <a:r>
              <a:rPr lang="en-US" dirty="0" smtClean="0"/>
              <a:t>Monthly volunteer at City Mission </a:t>
            </a:r>
          </a:p>
          <a:p>
            <a:pPr lvl="1"/>
            <a:r>
              <a:rPr lang="en-US" dirty="0" smtClean="0"/>
              <a:t>Promoter of LNE’s “Make a Wish” campaign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a Resume: Activities &amp; Honors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Lincoln </a:t>
            </a:r>
            <a:r>
              <a:rPr lang="en-US" altLang="en-US" dirty="0" smtClean="0">
                <a:latin typeface="Arial" panose="020B0604020202020204" pitchFamily="34" charset="0"/>
              </a:rPr>
              <a:t>Northeast </a:t>
            </a:r>
            <a:r>
              <a:rPr lang="en-US" altLang="en-US" dirty="0">
                <a:latin typeface="Arial" panose="020B0604020202020204" pitchFamily="34" charset="0"/>
              </a:rPr>
              <a:t>Soccer (Spring 2013, 2012, 2011)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OR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Lincoln </a:t>
            </a:r>
            <a:r>
              <a:rPr lang="en-US" altLang="en-US" dirty="0" smtClean="0">
                <a:latin typeface="Arial" panose="020B0604020202020204" pitchFamily="34" charset="0"/>
              </a:rPr>
              <a:t>Northeast </a:t>
            </a:r>
            <a:r>
              <a:rPr lang="en-US" altLang="en-US" dirty="0">
                <a:latin typeface="Arial" panose="020B0604020202020204" pitchFamily="34" charset="0"/>
              </a:rPr>
              <a:t>Soccer (March 2013 - May 2013; March 2012 - May 2012, March 2011 - May 2011)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Lincoln </a:t>
            </a:r>
            <a:r>
              <a:rPr lang="en-US" altLang="en-US" dirty="0" smtClean="0">
                <a:latin typeface="Arial" panose="020B0604020202020204" pitchFamily="34" charset="0"/>
              </a:rPr>
              <a:t>Northeast </a:t>
            </a:r>
            <a:r>
              <a:rPr lang="en-US" altLang="en-US" dirty="0">
                <a:latin typeface="Arial" panose="020B0604020202020204" pitchFamily="34" charset="0"/>
              </a:rPr>
              <a:t>Honor Roll (Fall 2013, Spring 2012, Fall 2012, Spring 2012)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OR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dirty="0">
                <a:latin typeface="Arial" panose="020B0604020202020204" pitchFamily="34" charset="0"/>
              </a:rPr>
              <a:t>Lincoln </a:t>
            </a:r>
            <a:r>
              <a:rPr lang="en-US" altLang="en-US" dirty="0" smtClean="0">
                <a:latin typeface="Arial" panose="020B0604020202020204" pitchFamily="34" charset="0"/>
              </a:rPr>
              <a:t>Northeast </a:t>
            </a:r>
            <a:r>
              <a:rPr lang="en-US" altLang="en-US" dirty="0">
                <a:latin typeface="Arial" panose="020B0604020202020204" pitchFamily="34" charset="0"/>
              </a:rPr>
              <a:t>Honor Roll (October 2012 - Present)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45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Skills /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 specific</a:t>
            </a:r>
          </a:p>
          <a:p>
            <a:r>
              <a:rPr lang="en-US" dirty="0" smtClean="0"/>
              <a:t>List </a:t>
            </a:r>
            <a:r>
              <a:rPr lang="en-US" dirty="0" smtClean="0"/>
              <a:t>KEY skills, such as: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Technical skills</a:t>
            </a:r>
          </a:p>
          <a:p>
            <a:pPr lvl="1"/>
            <a:r>
              <a:rPr lang="en-US" dirty="0" smtClean="0"/>
              <a:t>Communication </a:t>
            </a:r>
          </a:p>
          <a:p>
            <a:pPr lvl="1"/>
            <a:r>
              <a:rPr lang="en-US" dirty="0" smtClean="0"/>
              <a:t>Interpersonal relationships / Teamwork</a:t>
            </a:r>
          </a:p>
          <a:p>
            <a:pPr lvl="1"/>
            <a:r>
              <a:rPr lang="en-US" dirty="0" smtClean="0"/>
              <a:t>Problem solving</a:t>
            </a:r>
          </a:p>
          <a:p>
            <a:r>
              <a:rPr lang="en-US" dirty="0" smtClean="0"/>
              <a:t>List anything that is TANGIBLE, CREDIBLE, and can be VALIDATED (references)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Resume?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199"/>
            <a:ext cx="6466114" cy="4156675"/>
          </a:xfrm>
        </p:spPr>
        <p:txBody>
          <a:bodyPr>
            <a:normAutofit/>
          </a:bodyPr>
          <a:lstStyle/>
          <a:p>
            <a:r>
              <a:rPr lang="en-US" dirty="0" smtClean="0"/>
              <a:t>Selling/marketing tool for presenting yourself to a potential employer</a:t>
            </a:r>
          </a:p>
          <a:p>
            <a:r>
              <a:rPr lang="en-US" dirty="0" smtClean="0"/>
              <a:t>Instrument to get a company interested in meeting </a:t>
            </a:r>
            <a:r>
              <a:rPr lang="en-US" dirty="0" smtClean="0"/>
              <a:t>you</a:t>
            </a:r>
          </a:p>
          <a:p>
            <a:r>
              <a:rPr lang="en-US" dirty="0"/>
              <a:t>A summary, not an autobiography. 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a written inventory of your skills and experiences. 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well organized and concise</a:t>
            </a:r>
            <a:r>
              <a:rPr lang="en-US" dirty="0" smtClean="0"/>
              <a:t>.</a:t>
            </a:r>
          </a:p>
          <a:p>
            <a:r>
              <a:rPr lang="en-US" dirty="0"/>
              <a:t>An accurate representation of you.  </a:t>
            </a:r>
            <a:r>
              <a:rPr lang="en-US" b="1" dirty="0"/>
              <a:t>Never lie on your resume.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1" descr="https://www.optimalresume.com/blog/wp-content/uploads/2011/10/zombie-resume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4883">
            <a:off x="8306474" y="1607644"/>
            <a:ext cx="3371850" cy="4351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a Resume: Skills /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3940629"/>
          </a:xfrm>
        </p:spPr>
        <p:txBody>
          <a:bodyPr>
            <a:normAutofit/>
          </a:bodyPr>
          <a:lstStyle/>
          <a:p>
            <a:r>
              <a:rPr lang="en-US" dirty="0"/>
              <a:t>Use ACTION WORDS to start your points &amp; maximize impact</a:t>
            </a:r>
          </a:p>
          <a:p>
            <a:pPr lvl="1"/>
            <a:r>
              <a:rPr lang="en-US" dirty="0"/>
              <a:t>Use correct tense</a:t>
            </a:r>
          </a:p>
          <a:p>
            <a:pPr lvl="2"/>
            <a:r>
              <a:rPr lang="en-US" dirty="0"/>
              <a:t>If it is your current job, they need to be present tense</a:t>
            </a:r>
          </a:p>
          <a:p>
            <a:pPr lvl="2"/>
            <a:r>
              <a:rPr lang="en-US" dirty="0"/>
              <a:t>If it is a previous job, then use past </a:t>
            </a:r>
            <a:r>
              <a:rPr lang="en-US" dirty="0" smtClean="0"/>
              <a:t>tense</a:t>
            </a:r>
            <a:endParaRPr lang="en-US" altLang="en-US" sz="2800" dirty="0" smtClean="0"/>
          </a:p>
          <a:p>
            <a:r>
              <a:rPr lang="en-US" altLang="en-US" sz="2800" dirty="0" smtClean="0"/>
              <a:t>Which </a:t>
            </a:r>
            <a:r>
              <a:rPr lang="en-US" altLang="en-US" sz="2800" dirty="0"/>
              <a:t>is more specific and lets the reader know what you can do?</a:t>
            </a:r>
          </a:p>
          <a:p>
            <a:pPr lvl="1"/>
            <a:r>
              <a:rPr lang="en-US" altLang="en-US" dirty="0"/>
              <a:t>Completed Computer Applications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/>
              <a:t>					OR</a:t>
            </a:r>
          </a:p>
          <a:p>
            <a:pPr lvl="1"/>
            <a:r>
              <a:rPr lang="en-US" altLang="en-US" dirty="0"/>
              <a:t>Created a product campaign for Marketing class using Microsoft </a:t>
            </a:r>
            <a:r>
              <a:rPr lang="en-US" altLang="en-US" dirty="0" smtClean="0"/>
              <a:t>PowerPoint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584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a Resume: Skills /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Transferable Work Skills</a:t>
            </a:r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543" y="2677885"/>
            <a:ext cx="8723313" cy="401922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9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24543"/>
            <a:ext cx="10559143" cy="14859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Qualities of a successful </a:t>
            </a:r>
            <a:r>
              <a:rPr lang="en-US" altLang="en-US" dirty="0" smtClean="0"/>
              <a:t>___________________: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 numCol="2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Persistence</a:t>
            </a: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dirty="0"/>
              <a:t>Independence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Positive attitude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Self-discipline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Energetic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Confident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Creative</a:t>
            </a:r>
          </a:p>
          <a:p>
            <a:pPr>
              <a:spcBef>
                <a:spcPct val="0"/>
              </a:spcBef>
            </a:pPr>
            <a:r>
              <a:rPr lang="en-US" altLang="en-US" dirty="0" smtClean="0"/>
              <a:t>Organized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pPr>
              <a:spcBef>
                <a:spcPct val="0"/>
              </a:spcBef>
            </a:pPr>
            <a:r>
              <a:rPr lang="en-US" altLang="en-US" dirty="0" smtClean="0"/>
              <a:t>Work </a:t>
            </a:r>
            <a:r>
              <a:rPr lang="en-US" altLang="en-US" dirty="0"/>
              <a:t>Ethic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Risk-Taker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Action-oriented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Strong desire to achieve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Good business sense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Goal Setter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Good communicator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Tolerance for uncertainty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4857" y="4990237"/>
            <a:ext cx="8594685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Soft Skills are important for EVERY job!</a:t>
            </a:r>
          </a:p>
        </p:txBody>
      </p:sp>
    </p:spTree>
    <p:extLst>
      <p:ext uri="{BB962C8B-B14F-4D97-AF65-F5344CB8AC3E}">
        <p14:creationId xmlns:p14="http://schemas.microsoft.com/office/powerpoint/2010/main" val="3260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Words/Phrases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Simple Stupid (KISS)!</a:t>
            </a:r>
          </a:p>
          <a:p>
            <a:r>
              <a:rPr lang="en-US" dirty="0" smtClean="0"/>
              <a:t>Use short, phrased bullet points</a:t>
            </a:r>
          </a:p>
          <a:p>
            <a:r>
              <a:rPr lang="en-US" dirty="0" smtClean="0"/>
              <a:t>Use ACTION words to start each bullet</a:t>
            </a:r>
          </a:p>
          <a:p>
            <a:pPr lvl="1"/>
            <a:r>
              <a:rPr lang="en-US" dirty="0" smtClean="0"/>
              <a:t>Responsible for…</a:t>
            </a:r>
          </a:p>
          <a:p>
            <a:pPr lvl="1"/>
            <a:r>
              <a:rPr lang="en-US" dirty="0" smtClean="0"/>
              <a:t>Wrote…</a:t>
            </a:r>
          </a:p>
          <a:p>
            <a:pPr lvl="1"/>
            <a:r>
              <a:rPr lang="en-US" dirty="0" smtClean="0"/>
              <a:t>Led…</a:t>
            </a:r>
          </a:p>
          <a:p>
            <a:pPr lvl="1"/>
            <a:r>
              <a:rPr lang="en-US" dirty="0" smtClean="0"/>
              <a:t>Managed…</a:t>
            </a:r>
          </a:p>
          <a:p>
            <a:pPr lvl="1"/>
            <a:r>
              <a:rPr lang="en-US" dirty="0" smtClean="0"/>
              <a:t>Sold…</a:t>
            </a:r>
          </a:p>
          <a:p>
            <a:pPr lvl="1"/>
            <a:r>
              <a:rPr lang="en-US" dirty="0" smtClean="0"/>
              <a:t>Developed…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570" y="3582352"/>
            <a:ext cx="6137910" cy="2832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14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Words /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Walmart – Used </a:t>
            </a:r>
            <a:r>
              <a:rPr lang="en-US" dirty="0" smtClean="0">
                <a:solidFill>
                  <a:srgbClr val="FF0000"/>
                </a:solidFill>
              </a:rPr>
              <a:t>problem-solving</a:t>
            </a:r>
            <a:r>
              <a:rPr lang="en-US" dirty="0" smtClean="0"/>
              <a:t> skills to assist customers with returns and exchanges or comments regarding the store</a:t>
            </a:r>
          </a:p>
          <a:p>
            <a:pPr lvl="1"/>
            <a:r>
              <a:rPr lang="en-US" dirty="0" smtClean="0"/>
              <a:t>Babysitter – </a:t>
            </a:r>
            <a:r>
              <a:rPr lang="en-US" dirty="0" smtClean="0">
                <a:solidFill>
                  <a:srgbClr val="FF0000"/>
                </a:solidFill>
              </a:rPr>
              <a:t>Interacted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supervised</a:t>
            </a:r>
            <a:r>
              <a:rPr lang="en-US" dirty="0" smtClean="0"/>
              <a:t> three small children during summer break. Gained experience </a:t>
            </a:r>
            <a:r>
              <a:rPr lang="en-US" dirty="0" smtClean="0">
                <a:solidFill>
                  <a:srgbClr val="FF0000"/>
                </a:solidFill>
              </a:rPr>
              <a:t>taking initiative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making decisions </a:t>
            </a:r>
            <a:r>
              <a:rPr lang="en-US" dirty="0" smtClean="0"/>
              <a:t>when situations would arise and prompt action was required. </a:t>
            </a:r>
          </a:p>
          <a:p>
            <a:pPr lvl="1"/>
            <a:r>
              <a:rPr lang="en-US" dirty="0" smtClean="0"/>
              <a:t>Others?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5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Omit GPA if not 3.0 or better</a:t>
            </a:r>
          </a:p>
          <a:p>
            <a:r>
              <a:rPr lang="en-US" dirty="0" smtClean="0"/>
              <a:t>Keep it to 1 or 2 pages &amp; </a:t>
            </a:r>
            <a:r>
              <a:rPr lang="en-US" u="sng" dirty="0" smtClean="0"/>
              <a:t>NEVER use a partial page</a:t>
            </a:r>
          </a:p>
          <a:p>
            <a:r>
              <a:rPr lang="en-US" dirty="0" smtClean="0"/>
              <a:t>Use figures to quantify and verify facts</a:t>
            </a:r>
          </a:p>
          <a:p>
            <a:pPr lvl="1"/>
            <a:r>
              <a:rPr lang="en-US" dirty="0" smtClean="0"/>
              <a:t>Example: Supervised 7 employees</a:t>
            </a:r>
          </a:p>
          <a:p>
            <a:r>
              <a:rPr lang="en-US" dirty="0" smtClean="0"/>
              <a:t>Do not use I, me or my – it’s already all about YOU!</a:t>
            </a:r>
          </a:p>
          <a:p>
            <a:r>
              <a:rPr lang="en-US" dirty="0" smtClean="0"/>
              <a:t>ALWAYS list most recent education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“Reference available upon request” and have reference page with you</a:t>
            </a:r>
          </a:p>
          <a:p>
            <a:r>
              <a:rPr lang="en-US" dirty="0" smtClean="0"/>
              <a:t>Have letters of recommendation in portfolio</a:t>
            </a:r>
          </a:p>
          <a:p>
            <a:r>
              <a:rPr lang="en-US" dirty="0" smtClean="0"/>
              <a:t>Do not use clip art or watermarks</a:t>
            </a:r>
          </a:p>
          <a:p>
            <a:r>
              <a:rPr lang="en-US" dirty="0" smtClean="0"/>
              <a:t>Have same letterhead and stationary for everything (Cover Letter, Resume, and References) – make sure they match!</a:t>
            </a:r>
          </a:p>
        </p:txBody>
      </p:sp>
    </p:spTree>
    <p:extLst>
      <p:ext uri="{BB962C8B-B14F-4D97-AF65-F5344CB8AC3E}">
        <p14:creationId xmlns:p14="http://schemas.microsoft.com/office/powerpoint/2010/main" val="60118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330440" cy="3581400"/>
          </a:xfrm>
        </p:spPr>
        <p:txBody>
          <a:bodyPr/>
          <a:lstStyle/>
          <a:p>
            <a:r>
              <a:rPr lang="en-US" dirty="0" smtClean="0"/>
              <a:t>Use specific examples when you demonstrated “transferable skills”</a:t>
            </a:r>
          </a:p>
          <a:p>
            <a:r>
              <a:rPr lang="en-US" dirty="0" smtClean="0"/>
              <a:t>Format data in two columns if needed</a:t>
            </a:r>
          </a:p>
          <a:p>
            <a:r>
              <a:rPr lang="en-US" dirty="0" smtClean="0"/>
              <a:t>Use bullets and borders to increase appeal/appearance</a:t>
            </a:r>
          </a:p>
          <a:p>
            <a:r>
              <a:rPr lang="en-US" dirty="0" smtClean="0"/>
              <a:t>Begin experience descriptions with ACTION verbs</a:t>
            </a:r>
          </a:p>
          <a:p>
            <a:r>
              <a:rPr lang="en-US" dirty="0" smtClean="0"/>
              <a:t>Use appropriate email address</a:t>
            </a:r>
          </a:p>
          <a:p>
            <a:r>
              <a:rPr lang="en-US" dirty="0" smtClean="0"/>
              <a:t>ABSOLUTELY NO ERRORS</a:t>
            </a:r>
            <a:r>
              <a:rPr lang="en-US" dirty="0" smtClean="0"/>
              <a:t>! Do necessary editing and use spellcheck!</a:t>
            </a:r>
          </a:p>
          <a:p>
            <a:pPr lvl="1"/>
            <a:r>
              <a:rPr lang="en-US" dirty="0" smtClean="0"/>
              <a:t>Make sure periods, commas, spaces are correct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357" y="320041"/>
            <a:ext cx="2862262" cy="2862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13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use the tab key instead of space bar to line up information</a:t>
            </a:r>
          </a:p>
          <a:p>
            <a:r>
              <a:rPr lang="en-US" dirty="0" smtClean="0"/>
              <a:t>LOOK carefully – check and DOUBLE-CHECK your work for spelling, punctuation, and capitalization errors</a:t>
            </a:r>
            <a:endParaRPr lang="en-US" dirty="0"/>
          </a:p>
          <a:p>
            <a:r>
              <a:rPr lang="en-US" dirty="0" smtClean="0"/>
              <a:t>Your resume will be evaluated by YOU, a PEER, and an ADULT after your first draft.</a:t>
            </a:r>
          </a:p>
          <a:p>
            <a:r>
              <a:rPr lang="en-US" dirty="0" smtClean="0"/>
              <a:t>Peer and adult must proof and SIGN the Resume sheet “I have proofread this” and their signature.</a:t>
            </a:r>
          </a:p>
          <a:p>
            <a:r>
              <a:rPr lang="en-US" dirty="0" smtClean="0"/>
              <a:t>TEACHER only proofs ONCE! Points deducted after that!</a:t>
            </a:r>
          </a:p>
          <a:p>
            <a:r>
              <a:rPr lang="en-US" dirty="0" smtClean="0"/>
              <a:t>Abbreviate state only (NE). Do not abbreviate Street, Avenue,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403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Writing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4493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200" dirty="0"/>
              <a:t>After you have had your resume proofed by PEER and ADULT, make necessary changes. </a:t>
            </a:r>
          </a:p>
          <a:p>
            <a:pPr>
              <a:defRPr/>
            </a:pPr>
            <a:r>
              <a:rPr lang="en-US" sz="2200" dirty="0"/>
              <a:t>AFTER PROOFS are done, </a:t>
            </a:r>
            <a:r>
              <a:rPr lang="en-US" sz="2200" dirty="0" smtClean="0"/>
              <a:t>submit final Resume to Google Classroom to be printed</a:t>
            </a: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98172" y="3303814"/>
            <a:ext cx="4800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Write it yourself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Make it error free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Looks matter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Be brief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Be honest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Be positive</a:t>
            </a:r>
            <a:endParaRPr lang="en-US" altLang="en-US" sz="2400" dirty="0" smtClean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825343" y="3303814"/>
            <a:ext cx="4572000" cy="373380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Be specific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Use action words and short sentences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Choose words carefully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Update often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400" dirty="0" smtClean="0"/>
              <a:t>SAVE often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378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the format &amp; presentation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Employers generally do not “read” resumes (at least not at first)</a:t>
            </a:r>
          </a:p>
          <a:p>
            <a:r>
              <a:rPr lang="en-US" dirty="0" smtClean="0"/>
              <a:t>Your resume will be in stack of 40-hundreds-thousands of others</a:t>
            </a:r>
          </a:p>
          <a:p>
            <a:pPr lvl="1"/>
            <a:r>
              <a:rPr lang="en-US" dirty="0" smtClean="0"/>
              <a:t>PRESENTATION IS IMPORTANT!</a:t>
            </a:r>
          </a:p>
          <a:p>
            <a:pPr lvl="1"/>
            <a:r>
              <a:rPr lang="en-US" dirty="0" smtClean="0"/>
              <a:t>You need to stand out!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40" y="3550920"/>
            <a:ext cx="3048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00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3" y="-2087"/>
            <a:ext cx="9884229" cy="68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2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Proper Reference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Mrs. Jocelyn Crabtree, </a:t>
            </a:r>
            <a:r>
              <a:rPr lang="en-US" b="1" dirty="0" smtClean="0"/>
              <a:t>Business Teacher</a:t>
            </a:r>
          </a:p>
          <a:p>
            <a:pPr marL="0" indent="0">
              <a:buNone/>
            </a:pPr>
            <a:r>
              <a:rPr lang="en-US" dirty="0" smtClean="0"/>
              <a:t>Lincoln Northeast High School</a:t>
            </a:r>
          </a:p>
          <a:p>
            <a:pPr marL="0" indent="0">
              <a:buNone/>
            </a:pPr>
            <a:r>
              <a:rPr lang="en-US" dirty="0" smtClean="0"/>
              <a:t>2635 N. 63</a:t>
            </a:r>
            <a:r>
              <a:rPr lang="en-US" baseline="30000" dirty="0" smtClean="0"/>
              <a:t>rd</a:t>
            </a:r>
            <a:r>
              <a:rPr lang="en-US" dirty="0" smtClean="0"/>
              <a:t> Street</a:t>
            </a:r>
          </a:p>
          <a:p>
            <a:pPr marL="0" indent="0">
              <a:buNone/>
            </a:pPr>
            <a:r>
              <a:rPr lang="en-US" dirty="0" smtClean="0"/>
              <a:t>Lincoln, NE 68507</a:t>
            </a:r>
          </a:p>
          <a:p>
            <a:pPr marL="0" indent="0">
              <a:buNone/>
            </a:pPr>
            <a:r>
              <a:rPr lang="en-US" dirty="0" smtClean="0"/>
              <a:t>(402) 436-1303</a:t>
            </a:r>
          </a:p>
          <a:p>
            <a:pPr marL="0" indent="0">
              <a:buNone/>
            </a:pPr>
            <a:r>
              <a:rPr lang="en-US" dirty="0" smtClean="0"/>
              <a:t>jcrabtr@lps.org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604000" y="3005137"/>
            <a:ext cx="3200400" cy="2862263"/>
          </a:xfrm>
          <a:prstGeom prst="rect">
            <a:avLst/>
          </a:prstGeom>
          <a:solidFill>
            <a:srgbClr val="92D050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Always identify your reference’s relationship to you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6413500" y="2566987"/>
            <a:ext cx="3810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78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Presentation/Layout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one simple glance, the person reading your resume should catch:</a:t>
            </a:r>
          </a:p>
          <a:p>
            <a:pPr lvl="1"/>
            <a:r>
              <a:rPr lang="en-US" dirty="0" smtClean="0"/>
              <a:t>What you have accomplished</a:t>
            </a:r>
          </a:p>
          <a:p>
            <a:pPr lvl="1"/>
            <a:r>
              <a:rPr lang="en-US" dirty="0" smtClean="0"/>
              <a:t>What it is you do</a:t>
            </a:r>
          </a:p>
          <a:p>
            <a:pPr lvl="1"/>
            <a:r>
              <a:rPr lang="en-US" dirty="0" smtClean="0"/>
              <a:t>Your skills/abilities/experience</a:t>
            </a:r>
          </a:p>
          <a:p>
            <a:r>
              <a:rPr lang="en-US" dirty="0" smtClean="0"/>
              <a:t>Present these in a way that captures the reader’s attention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NO TYPOS – Proofread, Proofread, Proofread!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67543" y="5867400"/>
            <a:ext cx="92093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Lincoln Northeast </a:t>
            </a:r>
            <a:r>
              <a:rPr lang="en-US" sz="3200" dirty="0" err="1" smtClean="0"/>
              <a:t>Highschool</a:t>
            </a:r>
            <a:r>
              <a:rPr lang="en-US" sz="3200" dirty="0" smtClean="0"/>
              <a:t> – is this right?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12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Presentation/Layout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Always use the “Tab” key, do not use the “space bar” to line up things</a:t>
            </a:r>
          </a:p>
          <a:p>
            <a:pPr lvl="1"/>
            <a:r>
              <a:rPr lang="en-US" altLang="en-US" dirty="0"/>
              <a:t>The reason is that character sizes are not universal</a:t>
            </a:r>
          </a:p>
          <a:p>
            <a:pPr lvl="2"/>
            <a:r>
              <a:rPr lang="en-US" altLang="en-US" dirty="0"/>
              <a:t>I ≠ W</a:t>
            </a:r>
          </a:p>
          <a:p>
            <a:r>
              <a:rPr lang="en-US" altLang="en-US" dirty="0"/>
              <a:t>Do not abbreviate (except the state </a:t>
            </a:r>
            <a:r>
              <a:rPr lang="en-US" altLang="en-US" dirty="0">
                <a:sym typeface="Wingdings" panose="05000000000000000000" pitchFamily="2" charset="2"/>
              </a:rPr>
              <a:t> NE)</a:t>
            </a:r>
          </a:p>
          <a:p>
            <a:r>
              <a:rPr lang="en-US" altLang="en-US" dirty="0">
                <a:sym typeface="Wingdings" panose="05000000000000000000" pitchFamily="2" charset="2"/>
              </a:rPr>
              <a:t>Spell out “Street”</a:t>
            </a:r>
            <a:r>
              <a:rPr lang="en-US" alt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63487" y="474617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2635 N 63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rd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Lincoln NE  </a:t>
            </a:r>
            <a:r>
              <a:rPr lang="en-US" altLang="en-US" sz="2400" dirty="0" smtClean="0">
                <a:latin typeface="Calibri" panose="020F0502020204030204" pitchFamily="34" charset="0"/>
              </a:rPr>
              <a:t>68507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9687" y="4746170"/>
            <a:ext cx="327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2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ts val="300"/>
              </a:spcBef>
              <a:buClr>
                <a:srgbClr val="B37732"/>
              </a:buClr>
              <a:buSzPct val="85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ts val="300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9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ts val="338"/>
              </a:spcBef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latin typeface="Calibri" panose="020F0502020204030204" pitchFamily="34" charset="0"/>
              </a:rPr>
              <a:t>2635 North 63</a:t>
            </a:r>
            <a:r>
              <a:rPr lang="en-US" altLang="en-US" sz="2400" baseline="30000" dirty="0" smtClean="0">
                <a:latin typeface="Calibri" panose="020F0502020204030204" pitchFamily="34" charset="0"/>
              </a:rPr>
              <a:t>rd</a:t>
            </a:r>
            <a:r>
              <a:rPr lang="en-US" altLang="en-US" sz="2400" dirty="0" smtClean="0"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</a:rPr>
              <a:t>Street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Lincoln, NE  </a:t>
            </a:r>
            <a:r>
              <a:rPr lang="en-US" altLang="en-US" sz="2400" dirty="0" smtClean="0">
                <a:latin typeface="Calibri" panose="020F0502020204030204" pitchFamily="34" charset="0"/>
              </a:rPr>
              <a:t>68507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30487" y="5127170"/>
            <a:ext cx="83820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394864" y="472439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309264" y="4724397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357264" y="4724397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52664" y="4724397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4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38200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12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99" y="827314"/>
            <a:ext cx="91170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58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Heading</a:t>
            </a:r>
          </a:p>
          <a:p>
            <a:r>
              <a:rPr lang="en-US" dirty="0" smtClean="0"/>
              <a:t>Objective</a:t>
            </a:r>
            <a:endParaRPr lang="en-US" dirty="0" smtClean="0"/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Work Experience</a:t>
            </a:r>
          </a:p>
          <a:p>
            <a:r>
              <a:rPr lang="en-US" dirty="0" smtClean="0"/>
              <a:t>Volunteer Experience/Community Involvement</a:t>
            </a:r>
          </a:p>
          <a:p>
            <a:r>
              <a:rPr lang="en-US" dirty="0" smtClean="0"/>
              <a:t>Activities and Honors</a:t>
            </a:r>
          </a:p>
          <a:p>
            <a:r>
              <a:rPr lang="en-US" dirty="0" smtClean="0"/>
              <a:t>Strengths / Skills</a:t>
            </a:r>
          </a:p>
        </p:txBody>
      </p:sp>
    </p:spTree>
    <p:extLst>
      <p:ext uri="{BB962C8B-B14F-4D97-AF65-F5344CB8AC3E}">
        <p14:creationId xmlns:p14="http://schemas.microsoft.com/office/powerpoint/2010/main" val="10506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Sections of a Resume: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to include</a:t>
            </a:r>
          </a:p>
          <a:p>
            <a:pPr lvl="1"/>
            <a:r>
              <a:rPr lang="en-US" dirty="0"/>
              <a:t>Real Name</a:t>
            </a:r>
          </a:p>
          <a:p>
            <a:pPr lvl="1"/>
            <a:r>
              <a:rPr lang="en-US" dirty="0"/>
              <a:t>Permanent Address</a:t>
            </a:r>
          </a:p>
          <a:p>
            <a:pPr lvl="2"/>
            <a:r>
              <a:rPr lang="en-US" dirty="0"/>
              <a:t>No Abbreviations</a:t>
            </a:r>
          </a:p>
          <a:p>
            <a:pPr lvl="1"/>
            <a:r>
              <a:rPr lang="en-US" dirty="0"/>
              <a:t>Permanent Phone</a:t>
            </a:r>
          </a:p>
          <a:p>
            <a:pPr lvl="1"/>
            <a:r>
              <a:rPr lang="en-US" dirty="0"/>
              <a:t>An acceptable email address</a:t>
            </a:r>
          </a:p>
          <a:p>
            <a:pPr lvl="2"/>
            <a:r>
              <a:rPr lang="en-US" dirty="0"/>
              <a:t>bsmith@yahoo.com – YES</a:t>
            </a:r>
          </a:p>
          <a:p>
            <a:pPr lvl="2"/>
            <a:r>
              <a:rPr lang="en-US" dirty="0"/>
              <a:t>midnightmama@hotmail.com – NO</a:t>
            </a:r>
          </a:p>
          <a:p>
            <a:r>
              <a:rPr lang="en-US" dirty="0"/>
              <a:t>This heading will be used for every page of your resume.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171700"/>
            <a:ext cx="3594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028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4746</TotalTime>
  <Words>1477</Words>
  <Application>Microsoft Office PowerPoint</Application>
  <PresentationFormat>Widescreen</PresentationFormat>
  <Paragraphs>238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Franklin Gothic Book</vt:lpstr>
      <vt:lpstr>Times New Roman</vt:lpstr>
      <vt:lpstr>Wingdings</vt:lpstr>
      <vt:lpstr>Crop</vt:lpstr>
      <vt:lpstr>Creating a rÉsumÉ of “hire” quality</vt:lpstr>
      <vt:lpstr>What IS a Resume?</vt:lpstr>
      <vt:lpstr>Why is the format &amp; presentation important?</vt:lpstr>
      <vt:lpstr>Presentation/Layout</vt:lpstr>
      <vt:lpstr>Presentation/Layout Tips</vt:lpstr>
      <vt:lpstr>PowerPoint Presentation</vt:lpstr>
      <vt:lpstr>PowerPoint Presentation</vt:lpstr>
      <vt:lpstr>Sections of a Resume</vt:lpstr>
      <vt:lpstr>Sections of a Resume: Heading</vt:lpstr>
      <vt:lpstr>Sections of a Resume: Objective</vt:lpstr>
      <vt:lpstr>Sections of a Resume: Objective</vt:lpstr>
      <vt:lpstr>Sections of a Resume: Education</vt:lpstr>
      <vt:lpstr>Sections of a Resume: Work Experience</vt:lpstr>
      <vt:lpstr>Sections of a Resume: Work Experience</vt:lpstr>
      <vt:lpstr>Sections of a Resume: Volunteer Experience/Community Involvement</vt:lpstr>
      <vt:lpstr>Sections of a Resume: Activities &amp; Honors</vt:lpstr>
      <vt:lpstr>Sections of a Resume: Activities &amp; Honors </vt:lpstr>
      <vt:lpstr>Sections of a Resume: Activities &amp; Honors </vt:lpstr>
      <vt:lpstr>Sections of a Resume: Skills / Strengths</vt:lpstr>
      <vt:lpstr>Sections of a Resume: Skills / Strengths</vt:lpstr>
      <vt:lpstr>Sections of a Resume: Skills / Strengths</vt:lpstr>
      <vt:lpstr>Qualities of a successful ___________________: </vt:lpstr>
      <vt:lpstr>Action Words/Phrases</vt:lpstr>
      <vt:lpstr>Action Words / Phrases</vt:lpstr>
      <vt:lpstr>The Technical!</vt:lpstr>
      <vt:lpstr>The Technical!</vt:lpstr>
      <vt:lpstr>The Technical!</vt:lpstr>
      <vt:lpstr>Resume Writing Tips</vt:lpstr>
      <vt:lpstr>Resume Writing Tips</vt:lpstr>
      <vt:lpstr>PowerPoint Presentation</vt:lpstr>
      <vt:lpstr>Example of Proper Reference Format</vt:lpstr>
      <vt:lpstr>Questions?</vt:lpstr>
    </vt:vector>
  </TitlesOfParts>
  <Company>Lincoln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rÉsumÉ of “hire” quality</dc:title>
  <dc:creator>Jocelyn Crabtree</dc:creator>
  <cp:lastModifiedBy>Jocelyn Crabtree</cp:lastModifiedBy>
  <cp:revision>22</cp:revision>
  <cp:lastPrinted>2016-03-21T17:14:07Z</cp:lastPrinted>
  <dcterms:created xsi:type="dcterms:W3CDTF">2016-03-18T15:12:36Z</dcterms:created>
  <dcterms:modified xsi:type="dcterms:W3CDTF">2016-10-24T04:40:22Z</dcterms:modified>
</cp:coreProperties>
</file>