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3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E158-AA43-4BF9-AEAB-3F40EA153CA0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6BB9-6597-40E0-A1BC-F02A92B43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1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D6BB9-6597-40E0-A1BC-F02A92B43D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239000" cy="1156260"/>
          </a:xfrm>
        </p:spPr>
        <p:txBody>
          <a:bodyPr>
            <a:normAutofit/>
          </a:bodyPr>
          <a:lstStyle/>
          <a:p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Professionalism</a:t>
            </a:r>
            <a:endParaRPr lang="en-U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1400"/>
            <a:ext cx="6019800" cy="1371600"/>
          </a:xfrm>
        </p:spPr>
        <p:txBody>
          <a:bodyPr/>
          <a:lstStyle/>
          <a:p>
            <a:r>
              <a:rPr lang="en-US" dirty="0" smtClean="0"/>
              <a:t>Presented by Jason Lemon Business Development Director </a:t>
            </a:r>
            <a:endParaRPr lang="en-US" dirty="0"/>
          </a:p>
          <a:p>
            <a:r>
              <a:rPr lang="en-US" dirty="0" smtClean="0"/>
              <a:t>Kaplan University-Nebraska Campuses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37838"/>
            <a:ext cx="7162800" cy="332476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20000"/>
              </a:lnSpc>
              <a:buClr>
                <a:schemeClr val="accent4"/>
              </a:buClr>
            </a:pPr>
            <a:r>
              <a:rPr lang="en-US" sz="2800" dirty="0" smtClean="0"/>
              <a:t>Exhibiting </a:t>
            </a:r>
            <a:r>
              <a:rPr lang="en-US" sz="2800" dirty="0"/>
              <a:t>a courteous, conscientious, and generally businesslike </a:t>
            </a:r>
            <a:r>
              <a:rPr lang="en-US" sz="2800" dirty="0" smtClean="0"/>
              <a:t>manner</a:t>
            </a:r>
          </a:p>
          <a:p>
            <a:pPr marL="457200" indent="-457200">
              <a:lnSpc>
                <a:spcPct val="120000"/>
              </a:lnSpc>
              <a:buClr>
                <a:schemeClr val="accent4"/>
              </a:buClr>
            </a:pPr>
            <a:r>
              <a:rPr lang="en-US" sz="2800" dirty="0" smtClean="0"/>
              <a:t>Characterized </a:t>
            </a:r>
            <a:r>
              <a:rPr lang="en-US" sz="2800" dirty="0"/>
              <a:t>by or conforming to the technical or ethical standards of a </a:t>
            </a:r>
            <a:r>
              <a:rPr lang="en-US" sz="2800" dirty="0" smtClean="0"/>
              <a:t>profession</a:t>
            </a:r>
            <a:endParaRPr lang="en-US" sz="2800" dirty="0"/>
          </a:p>
          <a:p>
            <a:pPr marL="457200" indent="-457200">
              <a:lnSpc>
                <a:spcPct val="120000"/>
              </a:lnSpc>
              <a:buClr>
                <a:schemeClr val="accent4"/>
              </a:buClr>
            </a:pPr>
            <a:r>
              <a:rPr lang="en-US" sz="2600" dirty="0" smtClean="0"/>
              <a:t>Professionalism is the conduct, aims, or qualities that characterize a person in a work setting or profession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sz="2800" dirty="0">
              <a:solidFill>
                <a:srgbClr val="1414A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7239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IT?</a:t>
            </a:r>
            <a:endParaRPr 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86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When is IT Important?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3657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It’s important to present yourself in a positive manner in all professional and social atmospheres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Start now by creating a professional image for yourself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Teachers, Coaches, and Counselors may be used as great professional references if you act appropriately while in school and at scholastic functions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05600" cy="685800"/>
          </a:xfrm>
        </p:spPr>
        <p:txBody>
          <a:bodyPr/>
          <a:lstStyle/>
          <a:p>
            <a:pPr algn="ctr"/>
            <a:r>
              <a:rPr lang="en-US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Keys to Professionalism</a:t>
            </a:r>
            <a:endParaRPr lang="en-US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914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2500" b="1" dirty="0" smtClean="0"/>
              <a:t>Attitude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Adopting a service mentality, seeking responsibility, having determination, and being a team player (this is LNE’s version of Living Above the Line)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2500" b="1" dirty="0" smtClean="0"/>
              <a:t>Image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Professionals </a:t>
            </a:r>
            <a:r>
              <a:rPr lang="en-US" sz="1900" dirty="0">
                <a:solidFill>
                  <a:schemeClr val="accent4"/>
                </a:solidFill>
              </a:rPr>
              <a:t>look the part </a:t>
            </a:r>
            <a:r>
              <a:rPr lang="en-US" sz="1900" dirty="0" smtClean="0">
                <a:solidFill>
                  <a:schemeClr val="accent4"/>
                </a:solidFill>
              </a:rPr>
              <a:t>(tattoos and piercings)</a:t>
            </a:r>
            <a:endParaRPr lang="en-US" sz="1900" dirty="0">
              <a:solidFill>
                <a:schemeClr val="accent4"/>
              </a:solidFill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Dress appropriately, hair neat with appropriate style/color,  be polished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en-US" sz="2500" b="1" dirty="0" smtClean="0"/>
              <a:t>Accountability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4"/>
                </a:solidFill>
              </a:rPr>
              <a:t>Accountable for </a:t>
            </a:r>
            <a:r>
              <a:rPr lang="en-US" sz="1900" dirty="0">
                <a:solidFill>
                  <a:schemeClr val="accent4"/>
                </a:solidFill>
              </a:rPr>
              <a:t>thoughts, words, and actions, especially when </a:t>
            </a:r>
            <a:r>
              <a:rPr lang="en-US" sz="1900" dirty="0" smtClean="0">
                <a:solidFill>
                  <a:schemeClr val="accent4"/>
                </a:solidFill>
              </a:rPr>
              <a:t>a mistake has been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10400" cy="878541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Keys to Professionalism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838200" y="2286000"/>
            <a:ext cx="7315200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Competency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Combination of expertise, performance, and being a good communicator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Reliable, keep promises, get the job done right the first time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Don’t make excuses and focus on finding solutions</a:t>
            </a:r>
            <a:endParaRPr lang="en-US" sz="2400" dirty="0"/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Conduct</a:t>
            </a:r>
            <a:endParaRPr lang="en-US" sz="2400" dirty="0"/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Maturity, manners, loyalty, respect for authority, confidentiality, and a touch of class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</a:rPr>
              <a:t>Respectful of others and work with integrity and honesty</a:t>
            </a:r>
          </a:p>
          <a:p>
            <a:pPr marL="514350" lvl="1" indent="0">
              <a:buClr>
                <a:schemeClr val="tx1"/>
              </a:buClr>
              <a:buNone/>
            </a:pPr>
            <a:endParaRPr lang="en-US" sz="2000" dirty="0" smtClean="0"/>
          </a:p>
          <a:p>
            <a:pPr lvl="1">
              <a:lnSpc>
                <a:spcPct val="120000"/>
              </a:lnSpc>
              <a:buFont typeface="Bookman Old Style" pitchFamily="18" charset="0"/>
              <a:buChar char="¤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86600" cy="990600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Social Media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91400" cy="3352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Social media is a large part of society today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Ensuring you are acting professional when using social media is important in the professional world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Employers will check social media sites such as Facebook, Twitter,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, and </a:t>
            </a:r>
            <a:r>
              <a:rPr lang="en-US" sz="2400" dirty="0" err="1" smtClean="0"/>
              <a:t>Snapchat</a:t>
            </a:r>
            <a:r>
              <a:rPr lang="en-US" sz="2400" dirty="0" smtClean="0"/>
              <a:t> so ensure: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4"/>
                </a:solidFill>
              </a:rPr>
              <a:t>All visible pictures are professional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4"/>
                </a:solidFill>
              </a:rPr>
              <a:t>Privacy settings are in place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4"/>
                </a:solidFill>
              </a:rPr>
              <a:t>All posts are appropriate</a:t>
            </a:r>
            <a:endParaRPr lang="en-US" sz="1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086600" cy="838200"/>
          </a:xfrm>
        </p:spPr>
        <p:txBody>
          <a:bodyPr>
            <a:normAutofit/>
          </a:bodyPr>
          <a:lstStyle/>
          <a:p>
            <a:pPr algn="ctr"/>
            <a:r>
              <a:rPr lang="en-US" sz="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Contact Information</a:t>
            </a:r>
            <a:endParaRPr lang="en-US" sz="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91400" cy="3200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Employers and other professionals will be contacting you via phone and/or email so make sure both are appropriate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Email address should not have inappropriate words, numbers, or meanings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</a:pPr>
            <a:r>
              <a:rPr lang="en-US" sz="2400" dirty="0" smtClean="0"/>
              <a:t>Voicemail should be set with an appropriate and professional greeting such as the factory standard setting</a:t>
            </a:r>
            <a:endParaRPr lang="en-US" sz="2400" dirty="0"/>
          </a:p>
          <a:p>
            <a:pPr indent="0">
              <a:lnSpc>
                <a:spcPct val="100000"/>
              </a:lnSpc>
              <a:buClr>
                <a:schemeClr val="accent4"/>
              </a:buCl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010400" cy="914400"/>
          </a:xfrm>
        </p:spPr>
        <p:txBody>
          <a:bodyPr>
            <a:normAutofit/>
          </a:bodyPr>
          <a:lstStyle/>
          <a:p>
            <a:pPr algn="ctr"/>
            <a:r>
              <a:rPr lang="en-US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Networking</a:t>
            </a:r>
            <a:endParaRPr lang="en-US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01000" cy="3200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/>
              <a:t>Every profession benefits from expanding your circle of influence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Daily opportunities exist for networking in Lincoln</a:t>
            </a:r>
          </a:p>
          <a:p>
            <a:pPr lvl="1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200" dirty="0" smtClean="0"/>
              <a:t>LIBA, LCOC, YPG, Go Lincoln Go, LHRMA, and PNG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VOLUNTEER, VOLUNTEER, VOLUNTEER!!!!!!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smtClean="0"/>
              <a:t>Create an online network such as LinkedIn</a:t>
            </a:r>
            <a:endParaRPr lang="en-US" sz="2400" dirty="0" smtClean="0">
              <a:solidFill>
                <a:srgbClr val="1414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563</TotalTime>
  <Words>394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Garamond</vt:lpstr>
      <vt:lpstr>Wingdings</vt:lpstr>
      <vt:lpstr>Couture</vt:lpstr>
      <vt:lpstr>Professionalism</vt:lpstr>
      <vt:lpstr>PowerPoint Presentation</vt:lpstr>
      <vt:lpstr>When is IT Important?</vt:lpstr>
      <vt:lpstr>Keys to Professionalism</vt:lpstr>
      <vt:lpstr>Keys to Professionalism</vt:lpstr>
      <vt:lpstr>Social Media</vt:lpstr>
      <vt:lpstr>Contact Information</vt:lpstr>
      <vt:lpstr>Networking</vt:lpstr>
    </vt:vector>
  </TitlesOfParts>
  <Company>Kaplan Higher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</dc:title>
  <dc:creator>ahoesing</dc:creator>
  <cp:lastModifiedBy>Jocelyn Crabtree</cp:lastModifiedBy>
  <cp:revision>57</cp:revision>
  <dcterms:created xsi:type="dcterms:W3CDTF">2011-12-08T17:19:45Z</dcterms:created>
  <dcterms:modified xsi:type="dcterms:W3CDTF">2016-10-10T16:44:40Z</dcterms:modified>
</cp:coreProperties>
</file>