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1" d="100"/>
          <a:sy n="71" d="100"/>
        </p:scale>
        <p:origin x="1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21310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CFB5-5353-4227-BEC4-A2C2B04DFDA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354737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114312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2DA6CFB5-5353-4227-BEC4-A2C2B04DFDA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3839059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158947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185260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73699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6CFB5-5353-4227-BEC4-A2C2B04DFDA0}" type="datetimeFigureOut">
              <a:rPr lang="en-US" smtClean="0"/>
              <a:t>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334017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A6CFB5-5353-4227-BEC4-A2C2B04DFDA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446894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A6CFB5-5353-4227-BEC4-A2C2B04DFDA0}" type="datetimeFigureOut">
              <a:rPr lang="en-US" smtClean="0"/>
              <a:t>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106075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A6CFB5-5353-4227-BEC4-A2C2B04DFDA0}" type="datetimeFigureOut">
              <a:rPr lang="en-US" smtClean="0"/>
              <a:t>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4047762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6CFB5-5353-4227-BEC4-A2C2B04DFDA0}" type="datetimeFigureOut">
              <a:rPr lang="en-US" smtClean="0"/>
              <a:t>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030303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6CFB5-5353-4227-BEC4-A2C2B04DFDA0}" type="datetimeFigureOut">
              <a:rPr lang="en-US" smtClean="0"/>
              <a:t>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93419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2DA6CFB5-5353-4227-BEC4-A2C2B04DFDA0}" type="datetimeFigureOut">
              <a:rPr lang="en-US" smtClean="0"/>
              <a:t>2/20/2015</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5F3C0C1-878F-4215-84AF-F9CB71CDC51C}" type="slidenum">
              <a:rPr lang="en-US" smtClean="0"/>
              <a:t>‹#›</a:t>
            </a:fld>
            <a:endParaRPr lang="en-US"/>
          </a:p>
        </p:txBody>
      </p:sp>
    </p:spTree>
    <p:extLst>
      <p:ext uri="{BB962C8B-B14F-4D97-AF65-F5344CB8AC3E}">
        <p14:creationId xmlns:p14="http://schemas.microsoft.com/office/powerpoint/2010/main" val="210259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DA6CFB5-5353-4227-BEC4-A2C2B04DFDA0}" type="datetimeFigureOut">
              <a:rPr lang="en-US" smtClean="0"/>
              <a:t>2/20/2015</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5F3C0C1-878F-4215-84AF-F9CB71CDC51C}" type="slidenum">
              <a:rPr lang="en-US" smtClean="0"/>
              <a:t>‹#›</a:t>
            </a:fld>
            <a:endParaRPr lang="en-US"/>
          </a:p>
        </p:txBody>
      </p:sp>
    </p:spTree>
    <p:extLst>
      <p:ext uri="{BB962C8B-B14F-4D97-AF65-F5344CB8AC3E}">
        <p14:creationId xmlns:p14="http://schemas.microsoft.com/office/powerpoint/2010/main" val="109148061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hefreelibrary.com/_/print/PrintArticle.aspx?id=13978400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hyperlink" Target="http://www.aistm.org/fr.getinvolved.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Sports &amp; Entertainment Marketing</a:t>
            </a:r>
            <a:endParaRPr lang="en-US" dirty="0"/>
          </a:p>
        </p:txBody>
      </p:sp>
      <p:sp>
        <p:nvSpPr>
          <p:cNvPr id="3" name="Subtitle 2"/>
          <p:cNvSpPr>
            <a:spLocks noGrp="1"/>
          </p:cNvSpPr>
          <p:nvPr>
            <p:ph type="subTitle" idx="1"/>
          </p:nvPr>
        </p:nvSpPr>
        <p:spPr/>
        <p:txBody>
          <a:bodyPr/>
          <a:lstStyle/>
          <a:p>
            <a:r>
              <a:rPr lang="en-US" dirty="0" smtClean="0"/>
              <a:t>Mascots &amp; Logos</a:t>
            </a:r>
            <a:endParaRPr lang="en-US" dirty="0"/>
          </a:p>
        </p:txBody>
      </p:sp>
    </p:spTree>
    <p:extLst>
      <p:ext uri="{BB962C8B-B14F-4D97-AF65-F5344CB8AC3E}">
        <p14:creationId xmlns:p14="http://schemas.microsoft.com/office/powerpoint/2010/main" val="271798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Florida State?</a:t>
            </a:r>
            <a:endParaRPr lang="en-US" dirty="0"/>
          </a:p>
        </p:txBody>
      </p:sp>
      <p:sp>
        <p:nvSpPr>
          <p:cNvPr id="3" name="Content Placeholder 2"/>
          <p:cNvSpPr>
            <a:spLocks noGrp="1"/>
          </p:cNvSpPr>
          <p:nvPr>
            <p:ph idx="1"/>
          </p:nvPr>
        </p:nvSpPr>
        <p:spPr/>
        <p:txBody>
          <a:bodyPr/>
          <a:lstStyle/>
          <a:p>
            <a:r>
              <a:rPr lang="en-US" dirty="0" smtClean="0"/>
              <a:t>Aug 2005 – NCAA granted a waiver</a:t>
            </a:r>
          </a:p>
          <a:p>
            <a:pPr lvl="1"/>
            <a:r>
              <a:rPr lang="en-US" dirty="0" smtClean="0"/>
              <a:t>Have agreement with Florida Seminole Tribe</a:t>
            </a:r>
          </a:p>
          <a:p>
            <a:r>
              <a:rPr lang="en-US" dirty="0" smtClean="0">
                <a:hlinkClick r:id="rId2"/>
              </a:rPr>
              <a:t>The Debate</a:t>
            </a:r>
            <a:endParaRPr lang="en-US" dirty="0"/>
          </a:p>
        </p:txBody>
      </p:sp>
    </p:spTree>
    <p:extLst>
      <p:ext uri="{BB962C8B-B14F-4D97-AF65-F5344CB8AC3E}">
        <p14:creationId xmlns:p14="http://schemas.microsoft.com/office/powerpoint/2010/main" val="418649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Mascots</a:t>
            </a:r>
            <a:endParaRPr lang="en-US" dirty="0"/>
          </a:p>
        </p:txBody>
      </p:sp>
      <p:sp>
        <p:nvSpPr>
          <p:cNvPr id="3" name="Content Placeholder 2"/>
          <p:cNvSpPr>
            <a:spLocks noGrp="1"/>
          </p:cNvSpPr>
          <p:nvPr>
            <p:ph idx="1"/>
          </p:nvPr>
        </p:nvSpPr>
        <p:spPr/>
        <p:txBody>
          <a:bodyPr/>
          <a:lstStyle/>
          <a:p>
            <a:r>
              <a:rPr lang="en-US" dirty="0" smtClean="0"/>
              <a:t>What is a mascot?</a:t>
            </a:r>
          </a:p>
          <a:p>
            <a:r>
              <a:rPr lang="en-US" dirty="0" smtClean="0"/>
              <a:t>Provide a few examples of mascots…</a:t>
            </a:r>
          </a:p>
          <a:p>
            <a:pPr lvl="1"/>
            <a:r>
              <a:rPr lang="en-US" dirty="0" smtClean="0"/>
              <a:t>Sports?</a:t>
            </a:r>
          </a:p>
          <a:p>
            <a:pPr lvl="1"/>
            <a:r>
              <a:rPr lang="en-US" dirty="0" smtClean="0"/>
              <a:t>Entertainment?</a:t>
            </a:r>
          </a:p>
          <a:p>
            <a:pPr lvl="1"/>
            <a:r>
              <a:rPr lang="en-US" dirty="0" smtClean="0"/>
              <a:t>Other?</a:t>
            </a:r>
            <a:endParaRPr lang="en-US" dirty="0"/>
          </a:p>
        </p:txBody>
      </p:sp>
      <p:pic>
        <p:nvPicPr>
          <p:cNvPr id="1026" name="Picture 2" descr="http://www.theheismanwinners.com/images/72753799_display_image_1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8823" y="2222287"/>
            <a:ext cx="254317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163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Mascot Defined</a:t>
            </a:r>
            <a:endParaRPr lang="en-US" dirty="0"/>
          </a:p>
        </p:txBody>
      </p:sp>
      <p:sp>
        <p:nvSpPr>
          <p:cNvPr id="3" name="Content Placeholder 2"/>
          <p:cNvSpPr>
            <a:spLocks noGrp="1"/>
          </p:cNvSpPr>
          <p:nvPr>
            <p:ph idx="1"/>
          </p:nvPr>
        </p:nvSpPr>
        <p:spPr/>
        <p:txBody>
          <a:bodyPr/>
          <a:lstStyle/>
          <a:p>
            <a:r>
              <a:rPr lang="en-US" dirty="0" smtClean="0"/>
              <a:t>According to Meriam-Webster Collegiate Dictionary:</a:t>
            </a:r>
          </a:p>
          <a:p>
            <a:pPr lvl="1"/>
            <a:r>
              <a:rPr lang="en-US" dirty="0" smtClean="0"/>
              <a:t>A mascot is “a person, animal, or object adopted by a group as a symbolic figure especially to bring them luck”</a:t>
            </a:r>
          </a:p>
          <a:p>
            <a:r>
              <a:rPr lang="en-US" dirty="0" smtClean="0"/>
              <a:t>What about in SEM?</a:t>
            </a:r>
          </a:p>
          <a:p>
            <a:pPr lvl="1"/>
            <a:r>
              <a:rPr lang="en-US" dirty="0" smtClean="0"/>
              <a:t>A mascot also represents team identity, as well as provides its fans with feelings of pride and joy.</a:t>
            </a:r>
            <a:endParaRPr lang="en-US" dirty="0"/>
          </a:p>
        </p:txBody>
      </p:sp>
    </p:spTree>
    <p:extLst>
      <p:ext uri="{BB962C8B-B14F-4D97-AF65-F5344CB8AC3E}">
        <p14:creationId xmlns:p14="http://schemas.microsoft.com/office/powerpoint/2010/main" val="61364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Mascots</a:t>
            </a:r>
            <a:endParaRPr lang="en-US" dirty="0"/>
          </a:p>
        </p:txBody>
      </p:sp>
      <p:sp>
        <p:nvSpPr>
          <p:cNvPr id="3" name="Content Placeholder 2"/>
          <p:cNvSpPr>
            <a:spLocks noGrp="1"/>
          </p:cNvSpPr>
          <p:nvPr>
            <p:ph idx="1"/>
          </p:nvPr>
        </p:nvSpPr>
        <p:spPr/>
        <p:txBody>
          <a:bodyPr/>
          <a:lstStyle/>
          <a:p>
            <a:r>
              <a:rPr lang="en-US" dirty="0" smtClean="0"/>
              <a:t>For decades, Indian mascots, symbols, and names used by high school, college, and professional teams have rallied team spirit and generated widespread support throughout America</a:t>
            </a:r>
            <a:endParaRPr lang="en-US" dirty="0"/>
          </a:p>
        </p:txBody>
      </p:sp>
    </p:spTree>
    <p:extLst>
      <p:ext uri="{BB962C8B-B14F-4D97-AF65-F5344CB8AC3E}">
        <p14:creationId xmlns:p14="http://schemas.microsoft.com/office/powerpoint/2010/main" val="303147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image of Eaton High School &quot;red&quot; masc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1194" y="102944"/>
            <a:ext cx="2857500" cy="4324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hoto of Chief Illiewik performing at the University of Illinoi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475" y="102943"/>
            <a:ext cx="2914650" cy="43624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Fighting Sioux Mascot of University of North Dako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0906" y="102943"/>
            <a:ext cx="2857500" cy="33242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hotograph of Chief Oseola of Florida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10918" y="3427168"/>
            <a:ext cx="2657475" cy="330517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Washington Redskins masco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1357" y="3717512"/>
            <a:ext cx="2914650" cy="33242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Wahoo Cleveland Indian Masco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6353" y="1146434"/>
            <a:ext cx="2857500" cy="4324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573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Mascots in the US </a:t>
            </a:r>
            <a:endParaRPr lang="en-US" dirty="0"/>
          </a:p>
        </p:txBody>
      </p:sp>
      <p:sp>
        <p:nvSpPr>
          <p:cNvPr id="3" name="Content Placeholder 2"/>
          <p:cNvSpPr>
            <a:spLocks noGrp="1"/>
          </p:cNvSpPr>
          <p:nvPr>
            <p:ph idx="1"/>
          </p:nvPr>
        </p:nvSpPr>
        <p:spPr/>
        <p:txBody>
          <a:bodyPr/>
          <a:lstStyle/>
          <a:p>
            <a:r>
              <a:rPr lang="en-US" dirty="0" smtClean="0">
                <a:hlinkClick r:id="rId2"/>
              </a:rPr>
              <a:t>Mascots in Nebraska</a:t>
            </a:r>
            <a:endParaRPr lang="en-US" dirty="0" smtClean="0"/>
          </a:p>
          <a:p>
            <a:r>
              <a:rPr lang="en-US" dirty="0" smtClean="0"/>
              <a:t>Prior to 2000, Millard South was not the Patriots… they were the Indians</a:t>
            </a:r>
          </a:p>
          <a:p>
            <a:endParaRPr lang="en-US" dirty="0"/>
          </a:p>
        </p:txBody>
      </p:sp>
    </p:spTree>
    <p:extLst>
      <p:ext uri="{BB962C8B-B14F-4D97-AF65-F5344CB8AC3E}">
        <p14:creationId xmlns:p14="http://schemas.microsoft.com/office/powerpoint/2010/main" val="165801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Retiring Native Mascots</a:t>
            </a:r>
            <a:endParaRPr lang="en-US" dirty="0"/>
          </a:p>
        </p:txBody>
      </p:sp>
      <p:sp>
        <p:nvSpPr>
          <p:cNvPr id="3" name="Content Placeholder 2"/>
          <p:cNvSpPr>
            <a:spLocks noGrp="1"/>
          </p:cNvSpPr>
          <p:nvPr>
            <p:ph idx="1"/>
          </p:nvPr>
        </p:nvSpPr>
        <p:spPr/>
        <p:txBody>
          <a:bodyPr/>
          <a:lstStyle/>
          <a:p>
            <a:r>
              <a:rPr lang="en-US" dirty="0" smtClean="0"/>
              <a:t>The formal campaign to retire Indian mascots began in 1970 with colleges that had Indian mascots, continued in the 1980s with high schools, and moved into professional sports in the 1990s.</a:t>
            </a:r>
            <a:endParaRPr lang="en-US" dirty="0"/>
          </a:p>
        </p:txBody>
      </p:sp>
    </p:spTree>
    <p:extLst>
      <p:ext uri="{BB962C8B-B14F-4D97-AF65-F5344CB8AC3E}">
        <p14:creationId xmlns:p14="http://schemas.microsoft.com/office/powerpoint/2010/main" val="300239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Retiring Native College Mascots</a:t>
            </a:r>
            <a:endParaRPr lang="en-US" dirty="0"/>
          </a:p>
        </p:txBody>
      </p:sp>
      <p:sp>
        <p:nvSpPr>
          <p:cNvPr id="3" name="Content Placeholder 2"/>
          <p:cNvSpPr>
            <a:spLocks noGrp="1"/>
          </p:cNvSpPr>
          <p:nvPr>
            <p:ph idx="1"/>
          </p:nvPr>
        </p:nvSpPr>
        <p:spPr/>
        <p:txBody>
          <a:bodyPr/>
          <a:lstStyle/>
          <a:p>
            <a:r>
              <a:rPr lang="en-US" dirty="0" smtClean="0"/>
              <a:t>1970 – University of Oklahoma in Norman discontinued the use of its “Little Red” mascot</a:t>
            </a:r>
          </a:p>
          <a:p>
            <a:r>
              <a:rPr lang="en-US" dirty="0" smtClean="0"/>
              <a:t>1971 – Marquette University in Milwaukee retired their cartoon logo “Willie Wampum”</a:t>
            </a:r>
          </a:p>
          <a:p>
            <a:r>
              <a:rPr lang="en-US" dirty="0" smtClean="0"/>
              <a:t>1972 – Stanford University voted to retire their “Indian” mascot</a:t>
            </a:r>
          </a:p>
          <a:p>
            <a:r>
              <a:rPr lang="en-US" dirty="0" smtClean="0"/>
              <a:t>1974 – Dartmouth College retired its “Indians” mascot and returned to its “Big Green”</a:t>
            </a:r>
          </a:p>
          <a:p>
            <a:r>
              <a:rPr lang="en-US" dirty="0" smtClean="0"/>
              <a:t>1975 – Syracuse University in NY, discontinued their “Saltine Warrior” mascot</a:t>
            </a:r>
            <a:endParaRPr lang="en-US" dirty="0"/>
          </a:p>
        </p:txBody>
      </p:sp>
    </p:spTree>
    <p:extLst>
      <p:ext uri="{BB962C8B-B14F-4D97-AF65-F5344CB8AC3E}">
        <p14:creationId xmlns:p14="http://schemas.microsoft.com/office/powerpoint/2010/main" val="68716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retired, some didn’t</a:t>
            </a:r>
            <a:endParaRPr lang="en-US" dirty="0"/>
          </a:p>
        </p:txBody>
      </p:sp>
      <p:sp>
        <p:nvSpPr>
          <p:cNvPr id="3" name="Content Placeholder 2"/>
          <p:cNvSpPr>
            <a:spLocks noGrp="1"/>
          </p:cNvSpPr>
          <p:nvPr>
            <p:ph idx="1"/>
          </p:nvPr>
        </p:nvSpPr>
        <p:spPr/>
        <p:txBody>
          <a:bodyPr/>
          <a:lstStyle/>
          <a:p>
            <a:r>
              <a:rPr lang="en-US" dirty="0" smtClean="0"/>
              <a:t>Why do you think colleges are opposed to changing Indian mascots? </a:t>
            </a:r>
          </a:p>
          <a:p>
            <a:r>
              <a:rPr lang="en-US" dirty="0" smtClean="0"/>
              <a:t>NCAA in 2005 announced that any school with a nickname or logo considered racially or ethnically “hostile” or “abusive” by the NCAA would be prohibited from using them in post-season events. Mascots would no longer be allowed to perform at tournament games. (Starting in Feb 2006)</a:t>
            </a:r>
          </a:p>
          <a:p>
            <a:pPr lvl="1"/>
            <a:r>
              <a:rPr lang="en-US" dirty="0" smtClean="0"/>
              <a:t>By 2008, band members and cheerleaders would also be barred from using American Indians on their uniforms</a:t>
            </a:r>
            <a:endParaRPr lang="en-US" dirty="0"/>
          </a:p>
        </p:txBody>
      </p:sp>
    </p:spTree>
    <p:extLst>
      <p:ext uri="{BB962C8B-B14F-4D97-AF65-F5344CB8AC3E}">
        <p14:creationId xmlns:p14="http://schemas.microsoft.com/office/powerpoint/2010/main" val="585812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94</TotalTime>
  <Words>363</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2</vt:lpstr>
      <vt:lpstr>Quotable</vt:lpstr>
      <vt:lpstr>Sports &amp; Entertainment Marketing</vt:lpstr>
      <vt:lpstr>Mascots</vt:lpstr>
      <vt:lpstr>Mascot Defined</vt:lpstr>
      <vt:lpstr>Native Mascots</vt:lpstr>
      <vt:lpstr>PowerPoint Presentation</vt:lpstr>
      <vt:lpstr>Mascots in the US </vt:lpstr>
      <vt:lpstr>Retiring Native Mascots</vt:lpstr>
      <vt:lpstr>Retiring Native College Mascots</vt:lpstr>
      <vt:lpstr>Some retired, some didn’t</vt:lpstr>
      <vt:lpstr>What about Florida State?</vt:lpstr>
    </vt:vector>
  </TitlesOfParts>
  <Company>Lincoln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&amp; Entertainment Marketing</dc:title>
  <dc:creator>Jocelyn Crabtree</dc:creator>
  <cp:lastModifiedBy>Jocelyn Crabtree</cp:lastModifiedBy>
  <cp:revision>8</cp:revision>
  <dcterms:created xsi:type="dcterms:W3CDTF">2015-02-20T14:08:59Z</dcterms:created>
  <dcterms:modified xsi:type="dcterms:W3CDTF">2015-02-20T15:43:44Z</dcterms:modified>
</cp:coreProperties>
</file>