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91" y="-52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1/20/2015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January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AGENDA:</a:t>
            </a:r>
          </a:p>
          <a:p>
            <a:r>
              <a:rPr lang="en-US" dirty="0" smtClean="0"/>
              <a:t>Respect Activity</a:t>
            </a:r>
          </a:p>
          <a:p>
            <a:r>
              <a:rPr lang="en-US" dirty="0" smtClean="0"/>
              <a:t>Current Events</a:t>
            </a:r>
          </a:p>
          <a:p>
            <a:pPr fontAlgn="base"/>
            <a:r>
              <a:rPr lang="en-US" dirty="0"/>
              <a:t>Review Sports Industry Marketing</a:t>
            </a:r>
          </a:p>
          <a:p>
            <a:pPr lvl="1" fontAlgn="base"/>
            <a:r>
              <a:rPr lang="en-US" dirty="0"/>
              <a:t>College Football assignment</a:t>
            </a:r>
          </a:p>
          <a:p>
            <a:pPr fontAlgn="base"/>
            <a:r>
              <a:rPr lang="en-US" dirty="0"/>
              <a:t>What is SEM continued…</a:t>
            </a:r>
          </a:p>
          <a:p>
            <a:pPr lvl="1" fontAlgn="base"/>
            <a:r>
              <a:rPr lang="en-US" dirty="0"/>
              <a:t>Entertainment </a:t>
            </a:r>
            <a:r>
              <a:rPr lang="en-US" dirty="0" smtClean="0"/>
              <a:t>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99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MODERN ENTERTAINMENT MARKETING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Performing arts represented a major form of entertainment.  (Live theatre, ballet, opera, and concerts)</a:t>
            </a:r>
          </a:p>
          <a:p>
            <a:r>
              <a:rPr lang="en-US" altLang="en-US" dirty="0" smtClean="0"/>
              <a:t>Marketing was: posters, newspapers, magazines, and word-of mouth</a:t>
            </a:r>
          </a:p>
          <a:p>
            <a:r>
              <a:rPr lang="en-US" altLang="en-US" dirty="0" smtClean="0"/>
              <a:t>People had to travel</a:t>
            </a:r>
          </a:p>
        </p:txBody>
      </p:sp>
    </p:spTree>
    <p:extLst>
      <p:ext uri="{BB962C8B-B14F-4D97-AF65-F5344CB8AC3E}">
        <p14:creationId xmlns:p14="http://schemas.microsoft.com/office/powerpoint/2010/main" val="124865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beginning of change…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Where do we see marketing and advertising now (Besides t.v., radio, &amp; internet)?</a:t>
            </a:r>
          </a:p>
          <a:p>
            <a:pPr lvl="1"/>
            <a:r>
              <a:rPr lang="en-US" altLang="en-US" smtClean="0"/>
              <a:t>Public buses</a:t>
            </a:r>
          </a:p>
          <a:p>
            <a:pPr lvl="1"/>
            <a:r>
              <a:rPr lang="en-US" altLang="en-US" smtClean="0"/>
              <a:t>Subway cars</a:t>
            </a:r>
          </a:p>
          <a:p>
            <a:pPr lvl="1"/>
            <a:r>
              <a:rPr lang="en-US" altLang="en-US" smtClean="0"/>
              <a:t>Stadiums</a:t>
            </a:r>
          </a:p>
          <a:p>
            <a:pPr lvl="1"/>
            <a:r>
              <a:rPr lang="en-US" altLang="en-US" smtClean="0"/>
              <a:t>Theme parks (Disneyland)</a:t>
            </a:r>
          </a:p>
          <a:p>
            <a:r>
              <a:rPr lang="en-US" altLang="en-US" smtClean="0"/>
              <a:t>Where do you see it online?</a:t>
            </a:r>
          </a:p>
        </p:txBody>
      </p:sp>
    </p:spTree>
    <p:extLst>
      <p:ext uri="{BB962C8B-B14F-4D97-AF65-F5344CB8AC3E}">
        <p14:creationId xmlns:p14="http://schemas.microsoft.com/office/powerpoint/2010/main" val="190400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INTERMISSION…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Question:  The well-known Candlestick Park in San Francisco was renamed what?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68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INTERMISSION…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Question:  The well-known Candlestick Park in San Francisco was renamed                          3 Com Park and is now AT&amp;T Park</a:t>
            </a:r>
          </a:p>
          <a:p>
            <a:r>
              <a:rPr lang="en-US" altLang="en-US" smtClean="0"/>
              <a:t>Name another stadium named after a company</a:t>
            </a:r>
          </a:p>
          <a:p>
            <a:endParaRPr lang="en-US" altLang="en-US" smtClean="0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30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THE BIG EYE IN EVERY ROOM (Don’t write down)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Early Days of T.V. &amp; Marketing</a:t>
            </a:r>
          </a:p>
          <a:p>
            <a:pPr lvl="1"/>
            <a:r>
              <a:rPr lang="en-US" altLang="en-US" smtClean="0"/>
              <a:t>WWII—9 stations and &lt; 7,000 tv sets</a:t>
            </a:r>
          </a:p>
          <a:p>
            <a:pPr lvl="1"/>
            <a:r>
              <a:rPr lang="en-US" altLang="en-US" smtClean="0"/>
              <a:t>1945-American Association of Advertising Agencies encouraged the start of t.v. advertising</a:t>
            </a:r>
          </a:p>
          <a:p>
            <a:pPr lvl="1"/>
            <a:r>
              <a:rPr lang="en-US" altLang="en-US" smtClean="0"/>
              <a:t>1946-NBC &amp; Gillette Co. staged the 1st t.v. sports spectacular:  heavyweight boxing match.  </a:t>
            </a:r>
          </a:p>
        </p:txBody>
      </p:sp>
    </p:spTree>
    <p:extLst>
      <p:ext uri="{BB962C8B-B14F-4D97-AF65-F5344CB8AC3E}">
        <p14:creationId xmlns:p14="http://schemas.microsoft.com/office/powerpoint/2010/main" val="305529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Brief History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1888- Louis Le Prince, 1st moving pictures</a:t>
            </a:r>
          </a:p>
          <a:p>
            <a:r>
              <a:rPr lang="en-US" altLang="en-US" smtClean="0"/>
              <a:t>1895- 1st projected movie to an audience</a:t>
            </a:r>
          </a:p>
          <a:p>
            <a:r>
              <a:rPr lang="en-US" altLang="en-US" smtClean="0"/>
              <a:t>1927- The Jazz Singer, 1st movie with sound</a:t>
            </a:r>
          </a:p>
          <a:p>
            <a:r>
              <a:rPr lang="en-US" altLang="en-US" smtClean="0"/>
              <a:t>1928- Walt Disney/Mickey Mouse</a:t>
            </a:r>
          </a:p>
          <a:p>
            <a:r>
              <a:rPr lang="en-US" altLang="en-US" smtClean="0"/>
              <a:t>1938- Snow White became the 1st full length animated film</a:t>
            </a:r>
          </a:p>
          <a:p>
            <a:r>
              <a:rPr lang="en-US" altLang="en-US" smtClean="0"/>
              <a:t>1955- Disneyland opens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97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Increasing Influence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From 9 stations in 1945 to 98 stations by 1949.</a:t>
            </a:r>
          </a:p>
          <a:p>
            <a:r>
              <a:rPr lang="en-US" altLang="en-US" smtClean="0"/>
              <a:t>1996 (50 years later) – 223 Million sets (many homes having at least 2)</a:t>
            </a:r>
          </a:p>
          <a:p>
            <a:r>
              <a:rPr lang="en-US" altLang="en-US" smtClean="0"/>
              <a:t>2008- 327 million sets</a:t>
            </a:r>
          </a:p>
          <a:p>
            <a:r>
              <a:rPr lang="en-US" altLang="en-US" smtClean="0"/>
              <a:t>2009- all digital TV</a:t>
            </a:r>
          </a:p>
          <a:p>
            <a:r>
              <a:rPr lang="en-US" altLang="en-US" smtClean="0"/>
              <a:t>Advertisers spent almost $42.5 Billion on t.v. ads in 1996.</a:t>
            </a:r>
          </a:p>
        </p:txBody>
      </p:sp>
    </p:spTree>
    <p:extLst>
      <p:ext uri="{BB962C8B-B14F-4D97-AF65-F5344CB8AC3E}">
        <p14:creationId xmlns:p14="http://schemas.microsoft.com/office/powerpoint/2010/main" val="337874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INTERMISSION: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How have consumers’ lives changed because of t.v.?</a:t>
            </a:r>
          </a:p>
          <a:p>
            <a:r>
              <a:rPr lang="en-US" altLang="en-US" smtClean="0"/>
              <a:t>What are some benefits of TV to marketers and advertisers?</a:t>
            </a:r>
          </a:p>
        </p:txBody>
      </p:sp>
    </p:spTree>
    <p:extLst>
      <p:ext uri="{BB962C8B-B14F-4D97-AF65-F5344CB8AC3E}">
        <p14:creationId xmlns:p14="http://schemas.microsoft.com/office/powerpoint/2010/main" val="37334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Assignment: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 Groups of 3-4 (no more)</a:t>
            </a:r>
          </a:p>
          <a:p>
            <a:pPr lvl="1"/>
            <a:r>
              <a:rPr lang="en-US" altLang="en-US" smtClean="0"/>
              <a:t>#1—How has the Internet changed entertainment marketing?</a:t>
            </a:r>
          </a:p>
          <a:p>
            <a:pPr lvl="1"/>
            <a:r>
              <a:rPr lang="en-US" altLang="en-US" smtClean="0"/>
              <a:t>#2—What other technology changes have had an impact on entertainment marketing?  How?  Give examples</a:t>
            </a:r>
          </a:p>
        </p:txBody>
      </p:sp>
    </p:spTree>
    <p:extLst>
      <p:ext uri="{BB962C8B-B14F-4D97-AF65-F5344CB8AC3E}">
        <p14:creationId xmlns:p14="http://schemas.microsoft.com/office/powerpoint/2010/main" val="115593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Assignment: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Name your 3 favorite television commercials.  </a:t>
            </a:r>
          </a:p>
          <a:p>
            <a:r>
              <a:rPr lang="en-US" altLang="en-US" smtClean="0"/>
              <a:t>Explain why you like them.  </a:t>
            </a:r>
          </a:p>
          <a:p>
            <a:r>
              <a:rPr lang="en-US" altLang="en-US" smtClean="0"/>
              <a:t>State whether you would find the same products so attractive if they were advertised in the newspaper.</a:t>
            </a:r>
          </a:p>
        </p:txBody>
      </p:sp>
    </p:spTree>
    <p:extLst>
      <p:ext uri="{BB962C8B-B14F-4D97-AF65-F5344CB8AC3E}">
        <p14:creationId xmlns:p14="http://schemas.microsoft.com/office/powerpoint/2010/main" val="72194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groups (4 groups of 3 and 1 group of 4)</a:t>
            </a:r>
          </a:p>
          <a:p>
            <a:r>
              <a:rPr lang="en-US" dirty="0" smtClean="0"/>
              <a:t>Read your expectation</a:t>
            </a:r>
          </a:p>
          <a:p>
            <a:pPr lvl="1"/>
            <a:r>
              <a:rPr lang="en-US" dirty="0" smtClean="0"/>
              <a:t>What does this mean for you?</a:t>
            </a:r>
          </a:p>
          <a:p>
            <a:pPr lvl="2"/>
            <a:r>
              <a:rPr lang="en-US" dirty="0" smtClean="0"/>
              <a:t>Write it on the sticky note and put it next to your expectation on the poster.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9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playing in the Super Bowl?</a:t>
            </a:r>
          </a:p>
          <a:p>
            <a:pPr lvl="1"/>
            <a:r>
              <a:rPr lang="en-US" dirty="0" smtClean="0"/>
              <a:t>Controversy on air in ball?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5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 Mix?</a:t>
            </a:r>
          </a:p>
          <a:p>
            <a:r>
              <a:rPr lang="en-US" dirty="0" smtClean="0"/>
              <a:t>Core Marketing Functions?</a:t>
            </a:r>
          </a:p>
          <a:p>
            <a:r>
              <a:rPr lang="en-US" dirty="0" smtClean="0"/>
              <a:t>Demographics?</a:t>
            </a:r>
          </a:p>
          <a:p>
            <a:r>
              <a:rPr lang="en-US" dirty="0" smtClean="0"/>
              <a:t>Gross Impressions?</a:t>
            </a:r>
          </a:p>
          <a:p>
            <a:r>
              <a:rPr lang="en-US" dirty="0" smtClean="0"/>
              <a:t>Sports Marketing?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1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Entertainment industry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Entertainment Marketing?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en-US" dirty="0" smtClean="0"/>
              <a:t>Purpose</a:t>
            </a:r>
            <a:r>
              <a:rPr lang="en-US" altLang="en-US" dirty="0"/>
              <a:t>:  To influence how people choose to use their leisure time and money</a:t>
            </a:r>
          </a:p>
          <a:p>
            <a:pPr marL="609600" indent="-609600"/>
            <a:r>
              <a:rPr lang="en-US" altLang="en-US" dirty="0"/>
              <a:t>Two ways to approach it: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i="1" dirty="0"/>
              <a:t>As a product</a:t>
            </a:r>
            <a:r>
              <a:rPr lang="en-US" altLang="en-US" dirty="0"/>
              <a:t> to be </a:t>
            </a:r>
            <a:r>
              <a:rPr lang="en-US" altLang="en-US" dirty="0" smtClean="0"/>
              <a:t>marketed </a:t>
            </a:r>
          </a:p>
          <a:p>
            <a:pPr marL="1264920" lvl="2" indent="-533400">
              <a:buFont typeface="+mj-lt"/>
              <a:buAutoNum type="alphaLcParenR"/>
            </a:pPr>
            <a:r>
              <a:rPr lang="en-US" altLang="en-US" dirty="0" smtClean="0"/>
              <a:t>Pursuing free time of people who can pay for entertainment</a:t>
            </a:r>
          </a:p>
          <a:p>
            <a:pPr marL="1539240" lvl="3" indent="-533400"/>
            <a:r>
              <a:rPr lang="en-US" altLang="en-US" dirty="0" smtClean="0"/>
              <a:t>Example: Author appearing on talk show to discuss a new book</a:t>
            </a:r>
            <a:endParaRPr lang="en-US" altLang="en-US" dirty="0"/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dirty="0"/>
              <a:t>How it </a:t>
            </a:r>
            <a:r>
              <a:rPr lang="en-US" altLang="en-US" i="1" dirty="0"/>
              <a:t>uses</a:t>
            </a:r>
            <a:r>
              <a:rPr lang="en-US" altLang="en-US" dirty="0"/>
              <a:t> entertainment to attract attention to other </a:t>
            </a:r>
            <a:r>
              <a:rPr lang="en-US" altLang="en-US" dirty="0" smtClean="0"/>
              <a:t>products</a:t>
            </a:r>
          </a:p>
          <a:p>
            <a:pPr marL="1264920" lvl="2" indent="-533400">
              <a:buFont typeface="Wingdings" panose="05000000000000000000" pitchFamily="2" charset="2"/>
              <a:buAutoNum type="arabicPeriod"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6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ENTERTAINMENT?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Whatever people are willing to spend money and spare time viewing, rather than participating in.</a:t>
            </a:r>
          </a:p>
          <a:p>
            <a:pPr lvl="1"/>
            <a:r>
              <a:rPr lang="en-US" altLang="en-US" dirty="0" smtClean="0"/>
              <a:t>Sports and arts</a:t>
            </a:r>
          </a:p>
          <a:p>
            <a:pPr lvl="1"/>
            <a:r>
              <a:rPr lang="en-US" altLang="en-US" dirty="0" smtClean="0"/>
              <a:t>Viewed in person, broadcast, or recorded forms</a:t>
            </a:r>
          </a:p>
          <a:p>
            <a:r>
              <a:rPr lang="en-US" altLang="en-US" dirty="0" smtClean="0"/>
              <a:t>Difference between Sports and Entertainment?</a:t>
            </a:r>
          </a:p>
          <a:p>
            <a:pPr lvl="1"/>
            <a:r>
              <a:rPr lang="en-US" altLang="en-US" dirty="0" smtClean="0"/>
              <a:t>Sports are games of athletic skill</a:t>
            </a:r>
          </a:p>
          <a:p>
            <a:pPr lvl="1"/>
            <a:r>
              <a:rPr lang="en-US" altLang="en-US" dirty="0" smtClean="0"/>
              <a:t>Entertainment can be movies, theater, circus, arts, etc.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smtClean="0"/>
              <a:t>Sometimes, it is a matter of opinion!</a:t>
            </a:r>
          </a:p>
        </p:txBody>
      </p:sp>
    </p:spTree>
    <p:extLst>
      <p:ext uri="{BB962C8B-B14F-4D97-AF65-F5344CB8AC3E}">
        <p14:creationId xmlns:p14="http://schemas.microsoft.com/office/powerpoint/2010/main" val="73166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Professional WRESTLING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Professional Wrestling a SPORT or ENTERTAINMENT?</a:t>
            </a:r>
          </a:p>
          <a:p>
            <a:r>
              <a:rPr lang="en-US" altLang="en-US" dirty="0" smtClean="0"/>
              <a:t>In July 1998, Karl Malone &amp; Dennis Rodman teamed up with pro wrestlers to present the “sweaty theatrics”.  In response to criticism for participating in the stunts that are portrayed as wrestling, the b-ball stars claimed they are already in the entertainment business.</a:t>
            </a:r>
          </a:p>
        </p:txBody>
      </p:sp>
    </p:spTree>
    <p:extLst>
      <p:ext uri="{BB962C8B-B14F-4D97-AF65-F5344CB8AC3E}">
        <p14:creationId xmlns:p14="http://schemas.microsoft.com/office/powerpoint/2010/main" val="186507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 MAKE THE CALL…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there any difference between Rodman and Malone wrestling and Michael Jordan trying baseball or Deion Sanders playing both baseball and football?</a:t>
            </a:r>
          </a:p>
          <a:p>
            <a:r>
              <a:rPr lang="en-US" altLang="en-US" dirty="0" smtClean="0"/>
              <a:t>WHAT REALLY MATTERS?</a:t>
            </a:r>
          </a:p>
          <a:p>
            <a:pPr lvl="1"/>
            <a:r>
              <a:rPr lang="en-US" altLang="en-US" dirty="0" smtClean="0"/>
              <a:t>All sponsors want to know is the AUDIENCE! </a:t>
            </a:r>
          </a:p>
          <a:p>
            <a:pPr lvl="2"/>
            <a:r>
              <a:rPr lang="en-US" altLang="en-US" dirty="0" smtClean="0"/>
              <a:t>Need to understand wants and needs of the audience and maintain accurate information if they want to be successful in marketing to them</a:t>
            </a:r>
          </a:p>
        </p:txBody>
      </p:sp>
    </p:spTree>
    <p:extLst>
      <p:ext uri="{BB962C8B-B14F-4D97-AF65-F5344CB8AC3E}">
        <p14:creationId xmlns:p14="http://schemas.microsoft.com/office/powerpoint/2010/main" val="124424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108</TotalTime>
  <Words>716</Words>
  <Application>Microsoft Office PowerPoint</Application>
  <PresentationFormat>Custom</PresentationFormat>
  <Paragraphs>92</Paragraphs>
  <Slides>19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Wood Type</vt:lpstr>
      <vt:lpstr>Tuesday, January 20</vt:lpstr>
      <vt:lpstr>Respect activity</vt:lpstr>
      <vt:lpstr>Current events?</vt:lpstr>
      <vt:lpstr>Review</vt:lpstr>
      <vt:lpstr>Entertainment industry</vt:lpstr>
      <vt:lpstr>What is Entertainment Marketing?</vt:lpstr>
      <vt:lpstr>WHAT IS ENTERTAINMENT?</vt:lpstr>
      <vt:lpstr>Professional WRESTLING</vt:lpstr>
      <vt:lpstr>YOU MAKE THE CALL…</vt:lpstr>
      <vt:lpstr>MODERN ENTERTAINMENT MARKETING</vt:lpstr>
      <vt:lpstr>The beginning of change…</vt:lpstr>
      <vt:lpstr>INTERMISSION…</vt:lpstr>
      <vt:lpstr>INTERMISSION…</vt:lpstr>
      <vt:lpstr>THE BIG EYE IN EVERY ROOM (Don’t write down)</vt:lpstr>
      <vt:lpstr>A Brief History</vt:lpstr>
      <vt:lpstr>Increasing Influence</vt:lpstr>
      <vt:lpstr>INTERMISSION:</vt:lpstr>
      <vt:lpstr>Assignment:</vt:lpstr>
      <vt:lpstr>Assignment: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January 20</dc:title>
  <dc:creator>Jocelyn Crabtree</dc:creator>
  <cp:lastModifiedBy>LPS</cp:lastModifiedBy>
  <cp:revision>9</cp:revision>
  <dcterms:created xsi:type="dcterms:W3CDTF">2015-01-20T13:42:22Z</dcterms:created>
  <dcterms:modified xsi:type="dcterms:W3CDTF">2015-01-20T15:35:30Z</dcterms:modified>
</cp:coreProperties>
</file>