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38"/>
  </p:notesMasterIdLst>
  <p:handoutMasterIdLst>
    <p:handoutMasterId r:id="rId39"/>
  </p:handoutMasterIdLst>
  <p:sldIdLst>
    <p:sldId id="257" r:id="rId2"/>
    <p:sldId id="380" r:id="rId3"/>
    <p:sldId id="381" r:id="rId4"/>
    <p:sldId id="382" r:id="rId5"/>
    <p:sldId id="383" r:id="rId6"/>
    <p:sldId id="342" r:id="rId7"/>
    <p:sldId id="384" r:id="rId8"/>
    <p:sldId id="385" r:id="rId9"/>
    <p:sldId id="388" r:id="rId10"/>
    <p:sldId id="387" r:id="rId11"/>
    <p:sldId id="389" r:id="rId12"/>
    <p:sldId id="390" r:id="rId13"/>
    <p:sldId id="391" r:id="rId14"/>
    <p:sldId id="392" r:id="rId15"/>
    <p:sldId id="413" r:id="rId16"/>
    <p:sldId id="394" r:id="rId17"/>
    <p:sldId id="395" r:id="rId18"/>
    <p:sldId id="401" r:id="rId19"/>
    <p:sldId id="361" r:id="rId20"/>
    <p:sldId id="407" r:id="rId21"/>
    <p:sldId id="396" r:id="rId22"/>
    <p:sldId id="397" r:id="rId23"/>
    <p:sldId id="398" r:id="rId24"/>
    <p:sldId id="333" r:id="rId25"/>
    <p:sldId id="334" r:id="rId26"/>
    <p:sldId id="399" r:id="rId27"/>
    <p:sldId id="400" r:id="rId28"/>
    <p:sldId id="402" r:id="rId29"/>
    <p:sldId id="403" r:id="rId30"/>
    <p:sldId id="404" r:id="rId31"/>
    <p:sldId id="405" r:id="rId32"/>
    <p:sldId id="331" r:id="rId33"/>
    <p:sldId id="409" r:id="rId34"/>
    <p:sldId id="410" r:id="rId35"/>
    <p:sldId id="412" r:id="rId36"/>
    <p:sldId id="406" r:id="rId37"/>
  </p:sldIdLst>
  <p:sldSz cx="9144000" cy="6858000" type="screen4x3"/>
  <p:notesSz cx="71024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" initials="C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9999"/>
    <a:srgbClr val="A4A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4" autoAdjust="0"/>
    <p:restoredTop sz="90395" autoAdjust="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128" y="-96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97C31-EE2B-482C-93C6-22D7C2BF0756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3A899B-C4E1-4D20-A144-46A7F7CABE76}">
      <dgm:prSet phldrT="[Text]" custT="1"/>
      <dgm:spPr/>
      <dgm:t>
        <a:bodyPr tIns="0"/>
        <a:lstStyle/>
        <a:p>
          <a:r>
            <a:rPr lang="en-US" sz="2000" dirty="0" smtClean="0"/>
            <a:t>Borrower</a:t>
          </a:r>
          <a:endParaRPr lang="en-US" sz="2000" dirty="0"/>
        </a:p>
      </dgm:t>
    </dgm:pt>
    <dgm:pt modelId="{C8FD9BCB-4546-4525-8ED2-029CF490793C}" type="parTrans" cxnId="{6E33CDD3-54A3-4C7A-8557-84590819B0C9}">
      <dgm:prSet/>
      <dgm:spPr/>
      <dgm:t>
        <a:bodyPr/>
        <a:lstStyle/>
        <a:p>
          <a:endParaRPr lang="en-US" sz="2800"/>
        </a:p>
      </dgm:t>
    </dgm:pt>
    <dgm:pt modelId="{5CA4774C-5C36-4F2A-8987-E6C350085AE0}" type="sibTrans" cxnId="{6E33CDD3-54A3-4C7A-8557-84590819B0C9}">
      <dgm:prSet/>
      <dgm:spPr>
        <a:solidFill>
          <a:srgbClr val="FFC000"/>
        </a:solidFill>
      </dgm:spPr>
      <dgm:t>
        <a:bodyPr/>
        <a:lstStyle/>
        <a:p>
          <a:endParaRPr lang="en-US" sz="2800"/>
        </a:p>
      </dgm:t>
    </dgm:pt>
    <dgm:pt modelId="{75F1B0F5-964E-4981-9278-9E5AF808B6B5}">
      <dgm:prSet phldrT="[Text]" custT="1"/>
      <dgm:spPr/>
      <dgm:t>
        <a:bodyPr tIns="0"/>
        <a:lstStyle/>
        <a:p>
          <a:r>
            <a:rPr lang="en-US" sz="1800" dirty="0" smtClean="0"/>
            <a:t>Someone who receives something with the promise to return it or to repay what is borrowed</a:t>
          </a:r>
          <a:endParaRPr lang="en-US" sz="1800" dirty="0"/>
        </a:p>
      </dgm:t>
    </dgm:pt>
    <dgm:pt modelId="{D0FC3E79-5D86-47E9-A960-6AD8A877D0B5}" type="parTrans" cxnId="{D4C0E78F-1343-4AAC-8DC5-BA351950B4E6}">
      <dgm:prSet/>
      <dgm:spPr/>
      <dgm:t>
        <a:bodyPr/>
        <a:lstStyle/>
        <a:p>
          <a:endParaRPr lang="en-US" sz="2800"/>
        </a:p>
      </dgm:t>
    </dgm:pt>
    <dgm:pt modelId="{792C8BD8-CF22-4FEF-BC84-A458A77703F1}" type="sibTrans" cxnId="{D4C0E78F-1343-4AAC-8DC5-BA351950B4E6}">
      <dgm:prSet/>
      <dgm:spPr/>
      <dgm:t>
        <a:bodyPr/>
        <a:lstStyle/>
        <a:p>
          <a:endParaRPr lang="en-US" sz="2800"/>
        </a:p>
      </dgm:t>
    </dgm:pt>
    <dgm:pt modelId="{E842EAE7-E294-43DE-815F-3722E219C95D}">
      <dgm:prSet custT="1"/>
      <dgm:spPr/>
      <dgm:t>
        <a:bodyPr/>
        <a:lstStyle/>
        <a:p>
          <a:r>
            <a:rPr lang="en-US" sz="2000" dirty="0" smtClean="0"/>
            <a:t>Lender</a:t>
          </a:r>
          <a:endParaRPr lang="en-US" sz="2000" dirty="0"/>
        </a:p>
      </dgm:t>
    </dgm:pt>
    <dgm:pt modelId="{1E80CD4E-16F0-47B0-AFBC-2C2D9CC76111}" type="parTrans" cxnId="{13B81767-7F0C-4F9B-85BD-E6425996F4C8}">
      <dgm:prSet/>
      <dgm:spPr/>
      <dgm:t>
        <a:bodyPr/>
        <a:lstStyle/>
        <a:p>
          <a:endParaRPr lang="en-US" sz="2800"/>
        </a:p>
      </dgm:t>
    </dgm:pt>
    <dgm:pt modelId="{35A4103B-7FA8-4C41-ABAC-B867A7D2E6F1}" type="sibTrans" cxnId="{13B81767-7F0C-4F9B-85BD-E6425996F4C8}">
      <dgm:prSet/>
      <dgm:spPr/>
      <dgm:t>
        <a:bodyPr/>
        <a:lstStyle/>
        <a:p>
          <a:endParaRPr lang="en-US" sz="2800"/>
        </a:p>
      </dgm:t>
    </dgm:pt>
    <dgm:pt modelId="{58B969B6-7D63-4F29-9187-04D23CFF8E91}">
      <dgm:prSet custT="1"/>
      <dgm:spPr/>
      <dgm:t>
        <a:bodyPr/>
        <a:lstStyle/>
        <a:p>
          <a:r>
            <a:rPr lang="en-US" sz="2000" dirty="0" smtClean="0"/>
            <a:t>Credit History</a:t>
          </a:r>
          <a:endParaRPr lang="en-US" sz="2000" dirty="0"/>
        </a:p>
      </dgm:t>
    </dgm:pt>
    <dgm:pt modelId="{E367EF06-33F1-4253-BA70-62610BC84A15}" type="parTrans" cxnId="{1BC4675F-ABBD-496C-A196-FE32A83F613E}">
      <dgm:prSet/>
      <dgm:spPr/>
      <dgm:t>
        <a:bodyPr/>
        <a:lstStyle/>
        <a:p>
          <a:endParaRPr lang="en-US" sz="2800"/>
        </a:p>
      </dgm:t>
    </dgm:pt>
    <dgm:pt modelId="{EF5CE5BF-1DED-4F86-9F85-781C5FE1000C}" type="sibTrans" cxnId="{1BC4675F-ABBD-496C-A196-FE32A83F613E}">
      <dgm:prSet/>
      <dgm:spPr/>
      <dgm:t>
        <a:bodyPr/>
        <a:lstStyle/>
        <a:p>
          <a:endParaRPr lang="en-US" sz="2800"/>
        </a:p>
      </dgm:t>
    </dgm:pt>
    <dgm:pt modelId="{8C5B87E9-8F6C-4458-B4D0-73EC584F67D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Person or organization who makes funds available for others to borrow</a:t>
          </a:r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dirty="0"/>
        </a:p>
      </dgm:t>
    </dgm:pt>
    <dgm:pt modelId="{ADDDD074-9BAD-4DED-A190-A11FA69643B4}" type="parTrans" cxnId="{7A9A4BA2-D024-4A61-BD48-630872596E6B}">
      <dgm:prSet/>
      <dgm:spPr/>
      <dgm:t>
        <a:bodyPr/>
        <a:lstStyle/>
        <a:p>
          <a:endParaRPr lang="en-US" sz="2800"/>
        </a:p>
      </dgm:t>
    </dgm:pt>
    <dgm:pt modelId="{58CC9964-9D1B-4A12-AEA5-7D0A93A34AD2}" type="sibTrans" cxnId="{7A9A4BA2-D024-4A61-BD48-630872596E6B}">
      <dgm:prSet/>
      <dgm:spPr/>
      <dgm:t>
        <a:bodyPr/>
        <a:lstStyle/>
        <a:p>
          <a:endParaRPr lang="en-US" sz="2800"/>
        </a:p>
      </dgm:t>
    </dgm:pt>
    <dgm:pt modelId="{246B67B9-66C3-408B-AD93-CCD5A28EFDA3}">
      <dgm:prSet custT="1"/>
      <dgm:spPr/>
      <dgm:t>
        <a:bodyPr/>
        <a:lstStyle/>
        <a:p>
          <a:r>
            <a:rPr lang="en-US" sz="1800" dirty="0" smtClean="0"/>
            <a:t>Record of the borrower’s past loan and credit-related transactions</a:t>
          </a:r>
          <a:endParaRPr lang="en-US" sz="1800" dirty="0"/>
        </a:p>
      </dgm:t>
    </dgm:pt>
    <dgm:pt modelId="{89B284C0-5122-404C-980A-F6ED7246B631}" type="parTrans" cxnId="{4FBAAD8C-A812-41BE-81BA-053F8B233C96}">
      <dgm:prSet/>
      <dgm:spPr/>
      <dgm:t>
        <a:bodyPr/>
        <a:lstStyle/>
        <a:p>
          <a:endParaRPr lang="en-US" sz="2800"/>
        </a:p>
      </dgm:t>
    </dgm:pt>
    <dgm:pt modelId="{6ECE6191-5EDC-4096-9C1E-2E0EA796B314}" type="sibTrans" cxnId="{4FBAAD8C-A812-41BE-81BA-053F8B233C96}">
      <dgm:prSet/>
      <dgm:spPr/>
      <dgm:t>
        <a:bodyPr/>
        <a:lstStyle/>
        <a:p>
          <a:endParaRPr lang="en-US" sz="2800"/>
        </a:p>
      </dgm:t>
    </dgm:pt>
    <dgm:pt modelId="{1281BDEE-22B6-4DBC-8954-CB31840A02F1}" type="pres">
      <dgm:prSet presAssocID="{B4797C31-EE2B-482C-93C6-22D7C2BF07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567151-189D-4E9E-A9DB-7C43F6FC8912}" type="pres">
      <dgm:prSet presAssocID="{B4797C31-EE2B-482C-93C6-22D7C2BF0756}" presName="cycle" presStyleCnt="0"/>
      <dgm:spPr/>
    </dgm:pt>
    <dgm:pt modelId="{CCC9B069-4546-4E1E-8428-3FD07E8935D3}" type="pres">
      <dgm:prSet presAssocID="{A03A899B-C4E1-4D20-A144-46A7F7CABE76}" presName="nodeFirstNode" presStyleLbl="node1" presStyleIdx="0" presStyleCnt="3" custScaleY="133440" custRadScaleRad="100077" custRadScaleInc="2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068FE-533A-4AD5-8898-000FE2740E5C}" type="pres">
      <dgm:prSet presAssocID="{5CA4774C-5C36-4F2A-8987-E6C350085AE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4463D0B-6FEF-42C4-97B9-A9C2B06C07D3}" type="pres">
      <dgm:prSet presAssocID="{E842EAE7-E294-43DE-815F-3722E219C95D}" presName="nodeFollowingNodes" presStyleLbl="node1" presStyleIdx="1" presStyleCnt="3" custScaleX="105377" custScaleY="111012" custRadScaleRad="113044" custRadScaleInc="-13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BC410-4931-4EB9-8696-44A6BEED1FCC}" type="pres">
      <dgm:prSet presAssocID="{58B969B6-7D63-4F29-9187-04D23CFF8E91}" presName="nodeFollowingNodes" presStyleLbl="node1" presStyleIdx="2" presStyleCnt="3" custScaleY="111533" custRadScaleRad="105776" custRadScaleInc="1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4675F-ABBD-496C-A196-FE32A83F613E}" srcId="{B4797C31-EE2B-482C-93C6-22D7C2BF0756}" destId="{58B969B6-7D63-4F29-9187-04D23CFF8E91}" srcOrd="2" destOrd="0" parTransId="{E367EF06-33F1-4253-BA70-62610BC84A15}" sibTransId="{EF5CE5BF-1DED-4F86-9F85-781C5FE1000C}"/>
    <dgm:cxn modelId="{13B81767-7F0C-4F9B-85BD-E6425996F4C8}" srcId="{B4797C31-EE2B-482C-93C6-22D7C2BF0756}" destId="{E842EAE7-E294-43DE-815F-3722E219C95D}" srcOrd="1" destOrd="0" parTransId="{1E80CD4E-16F0-47B0-AFBC-2C2D9CC76111}" sibTransId="{35A4103B-7FA8-4C41-ABAC-B867A7D2E6F1}"/>
    <dgm:cxn modelId="{8ECA127F-CF7F-4B0D-AEC8-FB5F90BB8B55}" type="presOf" srcId="{8C5B87E9-8F6C-4458-B4D0-73EC584F67DF}" destId="{14463D0B-6FEF-42C4-97B9-A9C2B06C07D3}" srcOrd="0" destOrd="1" presId="urn:microsoft.com/office/officeart/2005/8/layout/cycle3"/>
    <dgm:cxn modelId="{5617B904-1FBB-4D8C-929B-ED69685E6B38}" type="presOf" srcId="{75F1B0F5-964E-4981-9278-9E5AF808B6B5}" destId="{CCC9B069-4546-4E1E-8428-3FD07E8935D3}" srcOrd="0" destOrd="1" presId="urn:microsoft.com/office/officeart/2005/8/layout/cycle3"/>
    <dgm:cxn modelId="{89CDC1F5-04E6-4E72-96B1-3BD322B5A84E}" type="presOf" srcId="{58B969B6-7D63-4F29-9187-04D23CFF8E91}" destId="{6B5BC410-4931-4EB9-8696-44A6BEED1FCC}" srcOrd="0" destOrd="0" presId="urn:microsoft.com/office/officeart/2005/8/layout/cycle3"/>
    <dgm:cxn modelId="{8A6EC64A-11EB-4922-B079-8F16FFB6997D}" type="presOf" srcId="{B4797C31-EE2B-482C-93C6-22D7C2BF0756}" destId="{1281BDEE-22B6-4DBC-8954-CB31840A02F1}" srcOrd="0" destOrd="0" presId="urn:microsoft.com/office/officeart/2005/8/layout/cycle3"/>
    <dgm:cxn modelId="{61CEC677-0820-4F1B-9A1A-3C4792EE42AD}" type="presOf" srcId="{5CA4774C-5C36-4F2A-8987-E6C350085AE0}" destId="{483068FE-533A-4AD5-8898-000FE2740E5C}" srcOrd="0" destOrd="0" presId="urn:microsoft.com/office/officeart/2005/8/layout/cycle3"/>
    <dgm:cxn modelId="{7A9A4BA2-D024-4A61-BD48-630872596E6B}" srcId="{E842EAE7-E294-43DE-815F-3722E219C95D}" destId="{8C5B87E9-8F6C-4458-B4D0-73EC584F67DF}" srcOrd="0" destOrd="0" parTransId="{ADDDD074-9BAD-4DED-A190-A11FA69643B4}" sibTransId="{58CC9964-9D1B-4A12-AEA5-7D0A93A34AD2}"/>
    <dgm:cxn modelId="{9E2196B1-F126-4B9D-8846-422B1F819236}" type="presOf" srcId="{246B67B9-66C3-408B-AD93-CCD5A28EFDA3}" destId="{6B5BC410-4931-4EB9-8696-44A6BEED1FCC}" srcOrd="0" destOrd="1" presId="urn:microsoft.com/office/officeart/2005/8/layout/cycle3"/>
    <dgm:cxn modelId="{C201B3AA-1383-44A6-83EE-0A7204E953EB}" type="presOf" srcId="{A03A899B-C4E1-4D20-A144-46A7F7CABE76}" destId="{CCC9B069-4546-4E1E-8428-3FD07E8935D3}" srcOrd="0" destOrd="0" presId="urn:microsoft.com/office/officeart/2005/8/layout/cycle3"/>
    <dgm:cxn modelId="{33A6CFEC-6512-47BF-B60C-D6590D835DE4}" type="presOf" srcId="{E842EAE7-E294-43DE-815F-3722E219C95D}" destId="{14463D0B-6FEF-42C4-97B9-A9C2B06C07D3}" srcOrd="0" destOrd="0" presId="urn:microsoft.com/office/officeart/2005/8/layout/cycle3"/>
    <dgm:cxn modelId="{6E33CDD3-54A3-4C7A-8557-84590819B0C9}" srcId="{B4797C31-EE2B-482C-93C6-22D7C2BF0756}" destId="{A03A899B-C4E1-4D20-A144-46A7F7CABE76}" srcOrd="0" destOrd="0" parTransId="{C8FD9BCB-4546-4525-8ED2-029CF490793C}" sibTransId="{5CA4774C-5C36-4F2A-8987-E6C350085AE0}"/>
    <dgm:cxn modelId="{4FBAAD8C-A812-41BE-81BA-053F8B233C96}" srcId="{58B969B6-7D63-4F29-9187-04D23CFF8E91}" destId="{246B67B9-66C3-408B-AD93-CCD5A28EFDA3}" srcOrd="0" destOrd="0" parTransId="{89B284C0-5122-404C-980A-F6ED7246B631}" sibTransId="{6ECE6191-5EDC-4096-9C1E-2E0EA796B314}"/>
    <dgm:cxn modelId="{D4C0E78F-1343-4AAC-8DC5-BA351950B4E6}" srcId="{A03A899B-C4E1-4D20-A144-46A7F7CABE76}" destId="{75F1B0F5-964E-4981-9278-9E5AF808B6B5}" srcOrd="0" destOrd="0" parTransId="{D0FC3E79-5D86-47E9-A960-6AD8A877D0B5}" sibTransId="{792C8BD8-CF22-4FEF-BC84-A458A77703F1}"/>
    <dgm:cxn modelId="{F0600B32-0851-4F2E-A23C-26AFC23EA2A4}" type="presParOf" srcId="{1281BDEE-22B6-4DBC-8954-CB31840A02F1}" destId="{9B567151-189D-4E9E-A9DB-7C43F6FC8912}" srcOrd="0" destOrd="0" presId="urn:microsoft.com/office/officeart/2005/8/layout/cycle3"/>
    <dgm:cxn modelId="{6248F44D-3A26-4F47-B3ED-880243825705}" type="presParOf" srcId="{9B567151-189D-4E9E-A9DB-7C43F6FC8912}" destId="{CCC9B069-4546-4E1E-8428-3FD07E8935D3}" srcOrd="0" destOrd="0" presId="urn:microsoft.com/office/officeart/2005/8/layout/cycle3"/>
    <dgm:cxn modelId="{EF2C1453-0D0F-449C-B5ED-CA1DD3D67983}" type="presParOf" srcId="{9B567151-189D-4E9E-A9DB-7C43F6FC8912}" destId="{483068FE-533A-4AD5-8898-000FE2740E5C}" srcOrd="1" destOrd="0" presId="urn:microsoft.com/office/officeart/2005/8/layout/cycle3"/>
    <dgm:cxn modelId="{304086AA-F8E0-4BB5-91E5-7412BDA0F591}" type="presParOf" srcId="{9B567151-189D-4E9E-A9DB-7C43F6FC8912}" destId="{14463D0B-6FEF-42C4-97B9-A9C2B06C07D3}" srcOrd="2" destOrd="0" presId="urn:microsoft.com/office/officeart/2005/8/layout/cycle3"/>
    <dgm:cxn modelId="{4C43B029-C4E3-498C-BB5A-7404E88D5F85}" type="presParOf" srcId="{9B567151-189D-4E9E-A9DB-7C43F6FC8912}" destId="{6B5BC410-4931-4EB9-8696-44A6BEED1FCC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208555-8141-4729-B011-C21D3A9C5839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4E513F-4E2F-492D-9A6F-E9977F5C340B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Depository institutions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095620C6-2F9C-4C6C-BBD2-B33DF04CBDAE}" type="parTrans" cxnId="{82C950CC-7E37-4761-AAE8-9DE4B07ADF47}">
      <dgm:prSet/>
      <dgm:spPr/>
      <dgm:t>
        <a:bodyPr/>
        <a:lstStyle/>
        <a:p>
          <a:endParaRPr lang="en-US" sz="2000"/>
        </a:p>
      </dgm:t>
    </dgm:pt>
    <dgm:pt modelId="{5D48BBBC-55E4-4067-AEBD-EC6FE171CC85}" type="sibTrans" cxnId="{82C950CC-7E37-4761-AAE8-9DE4B07ADF47}">
      <dgm:prSet custT="1"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296E94B0-B44C-4CB7-9BA6-5DFA74C824BB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Credit card companies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CBF7AD39-FE69-4075-9639-34E9D115E8FF}" type="parTrans" cxnId="{47AAE8F6-B77D-40F1-BF20-90D0150625EE}">
      <dgm:prSet/>
      <dgm:spPr/>
      <dgm:t>
        <a:bodyPr/>
        <a:lstStyle/>
        <a:p>
          <a:endParaRPr lang="en-US" sz="2000"/>
        </a:p>
      </dgm:t>
    </dgm:pt>
    <dgm:pt modelId="{AB7D7651-5928-412F-AD5A-E0C52805F5EA}" type="sibTrans" cxnId="{47AAE8F6-B77D-40F1-BF20-90D0150625EE}">
      <dgm:prSet custT="1"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CF0D5902-6D55-4322-8D6F-F378FEDDA22F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Retail stores that offer credit accounts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9321C2CA-9747-4061-9BD1-BEB109D3FD52}" type="parTrans" cxnId="{BCEA856F-5635-4A99-A03C-C83E154AFB37}">
      <dgm:prSet/>
      <dgm:spPr/>
      <dgm:t>
        <a:bodyPr/>
        <a:lstStyle/>
        <a:p>
          <a:endParaRPr lang="en-US" sz="2000"/>
        </a:p>
      </dgm:t>
    </dgm:pt>
    <dgm:pt modelId="{1BE4A1CA-3F62-4089-9F85-E4B41ECF2DF2}" type="sibTrans" cxnId="{BCEA856F-5635-4A99-A03C-C83E154AFB37}">
      <dgm:prSet custT="1"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43B51EB1-14F4-476E-AFB2-B660E58F3320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Mortgage and finance companies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0584BB8D-C5AC-4AAC-8B60-00EF51C6FB33}" type="parTrans" cxnId="{5F5EC061-5B1F-4618-97FD-B33B2F47357F}">
      <dgm:prSet/>
      <dgm:spPr/>
      <dgm:t>
        <a:bodyPr/>
        <a:lstStyle/>
        <a:p>
          <a:endParaRPr lang="en-US" sz="2000"/>
        </a:p>
      </dgm:t>
    </dgm:pt>
    <dgm:pt modelId="{678349EA-7A48-4C8D-8755-65C941360067}" type="sibTrans" cxnId="{5F5EC061-5B1F-4618-97FD-B33B2F47357F}">
      <dgm:prSet custT="1"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2DDF8AAB-10D2-4C0F-9270-4F62083BFE34}" type="pres">
      <dgm:prSet presAssocID="{47208555-8141-4729-B011-C21D3A9C58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88F2B1-B42B-46CE-BCE8-A366688DD151}" type="pres">
      <dgm:prSet presAssocID="{E24E513F-4E2F-492D-9A6F-E9977F5C340B}" presName="node" presStyleLbl="node1" presStyleIdx="0" presStyleCnt="4" custAng="0" custScaleX="212563" custScaleY="23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7CFF9-2598-4682-BBF7-152E2D72DC41}" type="pres">
      <dgm:prSet presAssocID="{5D48BBBC-55E4-4067-AEBD-EC6FE171CC8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DB0CBFD-DB77-4351-BD04-FF6BF41C5E1A}" type="pres">
      <dgm:prSet presAssocID="{5D48BBBC-55E4-4067-AEBD-EC6FE171CC8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A661D67-54A9-45A7-8686-02218538C8F7}" type="pres">
      <dgm:prSet presAssocID="{296E94B0-B44C-4CB7-9BA6-5DFA74C824BB}" presName="node" presStyleLbl="node1" presStyleIdx="1" presStyleCnt="4" custScaleX="212563" custScaleY="23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B804B-A775-4041-BA68-5EB89323B08F}" type="pres">
      <dgm:prSet presAssocID="{AB7D7651-5928-412F-AD5A-E0C52805F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4CA0148-6680-4F53-B63D-5BDB726F53D3}" type="pres">
      <dgm:prSet presAssocID="{AB7D7651-5928-412F-AD5A-E0C52805F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F067403-DDBD-484C-AB1E-2B9951B949DF}" type="pres">
      <dgm:prSet presAssocID="{CF0D5902-6D55-4322-8D6F-F378FEDDA22F}" presName="node" presStyleLbl="node1" presStyleIdx="2" presStyleCnt="4" custScaleX="212563" custScaleY="23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57BEF-D406-4261-AF5E-AB0AA12B2616}" type="pres">
      <dgm:prSet presAssocID="{1BE4A1CA-3F62-4089-9F85-E4B41ECF2DF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4892903-0B0B-43B3-AC82-D95E47323AF1}" type="pres">
      <dgm:prSet presAssocID="{1BE4A1CA-3F62-4089-9F85-E4B41ECF2DF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85A2A27-AF81-48B2-AF55-CF0F6F3FDEBB}" type="pres">
      <dgm:prSet presAssocID="{43B51EB1-14F4-476E-AFB2-B660E58F3320}" presName="node" presStyleLbl="node1" presStyleIdx="3" presStyleCnt="4" custScaleX="212563" custScaleY="23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67CE9-A086-4F9E-A867-93DE698420D8}" type="presOf" srcId="{AB7D7651-5928-412F-AD5A-E0C52805F5EA}" destId="{04CA0148-6680-4F53-B63D-5BDB726F53D3}" srcOrd="1" destOrd="0" presId="urn:microsoft.com/office/officeart/2005/8/layout/process5"/>
    <dgm:cxn modelId="{6EFBCFFB-1765-4362-B5C5-5C093534C9BC}" type="presOf" srcId="{AB7D7651-5928-412F-AD5A-E0C52805F5EA}" destId="{BD4B804B-A775-4041-BA68-5EB89323B08F}" srcOrd="0" destOrd="0" presId="urn:microsoft.com/office/officeart/2005/8/layout/process5"/>
    <dgm:cxn modelId="{F856A883-D81E-4078-96B6-C3A72D019D97}" type="presOf" srcId="{5D48BBBC-55E4-4067-AEBD-EC6FE171CC85}" destId="{6DB0CBFD-DB77-4351-BD04-FF6BF41C5E1A}" srcOrd="1" destOrd="0" presId="urn:microsoft.com/office/officeart/2005/8/layout/process5"/>
    <dgm:cxn modelId="{48B7D943-2D72-4D0A-8774-D182B61C59DB}" type="presOf" srcId="{43B51EB1-14F4-476E-AFB2-B660E58F3320}" destId="{C85A2A27-AF81-48B2-AF55-CF0F6F3FDEBB}" srcOrd="0" destOrd="0" presId="urn:microsoft.com/office/officeart/2005/8/layout/process5"/>
    <dgm:cxn modelId="{BCEA856F-5635-4A99-A03C-C83E154AFB37}" srcId="{47208555-8141-4729-B011-C21D3A9C5839}" destId="{CF0D5902-6D55-4322-8D6F-F378FEDDA22F}" srcOrd="2" destOrd="0" parTransId="{9321C2CA-9747-4061-9BD1-BEB109D3FD52}" sibTransId="{1BE4A1CA-3F62-4089-9F85-E4B41ECF2DF2}"/>
    <dgm:cxn modelId="{2059A6C6-1E2D-4E0C-85D3-5031EDAC0098}" type="presOf" srcId="{CF0D5902-6D55-4322-8D6F-F378FEDDA22F}" destId="{AF067403-DDBD-484C-AB1E-2B9951B949DF}" srcOrd="0" destOrd="0" presId="urn:microsoft.com/office/officeart/2005/8/layout/process5"/>
    <dgm:cxn modelId="{5F5EC061-5B1F-4618-97FD-B33B2F47357F}" srcId="{47208555-8141-4729-B011-C21D3A9C5839}" destId="{43B51EB1-14F4-476E-AFB2-B660E58F3320}" srcOrd="3" destOrd="0" parTransId="{0584BB8D-C5AC-4AAC-8B60-00EF51C6FB33}" sibTransId="{678349EA-7A48-4C8D-8755-65C941360067}"/>
    <dgm:cxn modelId="{47AAE8F6-B77D-40F1-BF20-90D0150625EE}" srcId="{47208555-8141-4729-B011-C21D3A9C5839}" destId="{296E94B0-B44C-4CB7-9BA6-5DFA74C824BB}" srcOrd="1" destOrd="0" parTransId="{CBF7AD39-FE69-4075-9639-34E9D115E8FF}" sibTransId="{AB7D7651-5928-412F-AD5A-E0C52805F5EA}"/>
    <dgm:cxn modelId="{82C950CC-7E37-4761-AAE8-9DE4B07ADF47}" srcId="{47208555-8141-4729-B011-C21D3A9C5839}" destId="{E24E513F-4E2F-492D-9A6F-E9977F5C340B}" srcOrd="0" destOrd="0" parTransId="{095620C6-2F9C-4C6C-BBD2-B33DF04CBDAE}" sibTransId="{5D48BBBC-55E4-4067-AEBD-EC6FE171CC85}"/>
    <dgm:cxn modelId="{6FDB52C8-24EC-445D-8E2C-66E55D06306C}" type="presOf" srcId="{5D48BBBC-55E4-4067-AEBD-EC6FE171CC85}" destId="{6527CFF9-2598-4682-BBF7-152E2D72DC41}" srcOrd="0" destOrd="0" presId="urn:microsoft.com/office/officeart/2005/8/layout/process5"/>
    <dgm:cxn modelId="{CA7A65A0-42CC-404F-B8A3-94867C27A065}" type="presOf" srcId="{1BE4A1CA-3F62-4089-9F85-E4B41ECF2DF2}" destId="{A4892903-0B0B-43B3-AC82-D95E47323AF1}" srcOrd="1" destOrd="0" presId="urn:microsoft.com/office/officeart/2005/8/layout/process5"/>
    <dgm:cxn modelId="{3600CDE9-867F-4C49-B4E8-EA775AEEC866}" type="presOf" srcId="{296E94B0-B44C-4CB7-9BA6-5DFA74C824BB}" destId="{6A661D67-54A9-45A7-8686-02218538C8F7}" srcOrd="0" destOrd="0" presId="urn:microsoft.com/office/officeart/2005/8/layout/process5"/>
    <dgm:cxn modelId="{A0CE5D78-F391-41FB-82FC-CDF0FE4171A5}" type="presOf" srcId="{E24E513F-4E2F-492D-9A6F-E9977F5C340B}" destId="{EF88F2B1-B42B-46CE-BCE8-A366688DD151}" srcOrd="0" destOrd="0" presId="urn:microsoft.com/office/officeart/2005/8/layout/process5"/>
    <dgm:cxn modelId="{F55420DC-0925-4964-81A0-DEF29822E9C3}" type="presOf" srcId="{1BE4A1CA-3F62-4089-9F85-E4B41ECF2DF2}" destId="{EB057BEF-D406-4261-AF5E-AB0AA12B2616}" srcOrd="0" destOrd="0" presId="urn:microsoft.com/office/officeart/2005/8/layout/process5"/>
    <dgm:cxn modelId="{07C21861-B3A7-46EE-A6F6-97344F49B63F}" type="presOf" srcId="{47208555-8141-4729-B011-C21D3A9C5839}" destId="{2DDF8AAB-10D2-4C0F-9270-4F62083BFE34}" srcOrd="0" destOrd="0" presId="urn:microsoft.com/office/officeart/2005/8/layout/process5"/>
    <dgm:cxn modelId="{0F1177B0-2825-47E3-9536-07D50BB5687F}" type="presParOf" srcId="{2DDF8AAB-10D2-4C0F-9270-4F62083BFE34}" destId="{EF88F2B1-B42B-46CE-BCE8-A366688DD151}" srcOrd="0" destOrd="0" presId="urn:microsoft.com/office/officeart/2005/8/layout/process5"/>
    <dgm:cxn modelId="{E3A65F47-7DD7-41C7-B86A-33B68C1C8368}" type="presParOf" srcId="{2DDF8AAB-10D2-4C0F-9270-4F62083BFE34}" destId="{6527CFF9-2598-4682-BBF7-152E2D72DC41}" srcOrd="1" destOrd="0" presId="urn:microsoft.com/office/officeart/2005/8/layout/process5"/>
    <dgm:cxn modelId="{CF14C3C8-78ED-44E5-99D2-C2875D29882F}" type="presParOf" srcId="{6527CFF9-2598-4682-BBF7-152E2D72DC41}" destId="{6DB0CBFD-DB77-4351-BD04-FF6BF41C5E1A}" srcOrd="0" destOrd="0" presId="urn:microsoft.com/office/officeart/2005/8/layout/process5"/>
    <dgm:cxn modelId="{E39A2EDC-8A91-4882-85F7-C040EB91E0BF}" type="presParOf" srcId="{2DDF8AAB-10D2-4C0F-9270-4F62083BFE34}" destId="{6A661D67-54A9-45A7-8686-02218538C8F7}" srcOrd="2" destOrd="0" presId="urn:microsoft.com/office/officeart/2005/8/layout/process5"/>
    <dgm:cxn modelId="{0DC9A5C6-D970-4077-9762-6599E1BF467A}" type="presParOf" srcId="{2DDF8AAB-10D2-4C0F-9270-4F62083BFE34}" destId="{BD4B804B-A775-4041-BA68-5EB89323B08F}" srcOrd="3" destOrd="0" presId="urn:microsoft.com/office/officeart/2005/8/layout/process5"/>
    <dgm:cxn modelId="{C39B23E1-82ED-4EAA-98ED-296FAE21CE80}" type="presParOf" srcId="{BD4B804B-A775-4041-BA68-5EB89323B08F}" destId="{04CA0148-6680-4F53-B63D-5BDB726F53D3}" srcOrd="0" destOrd="0" presId="urn:microsoft.com/office/officeart/2005/8/layout/process5"/>
    <dgm:cxn modelId="{5F3D3C18-6EC4-4B89-8BED-93752F503C0A}" type="presParOf" srcId="{2DDF8AAB-10D2-4C0F-9270-4F62083BFE34}" destId="{AF067403-DDBD-484C-AB1E-2B9951B949DF}" srcOrd="4" destOrd="0" presId="urn:microsoft.com/office/officeart/2005/8/layout/process5"/>
    <dgm:cxn modelId="{45953128-D1DE-44FA-AF44-3A00615037C3}" type="presParOf" srcId="{2DDF8AAB-10D2-4C0F-9270-4F62083BFE34}" destId="{EB057BEF-D406-4261-AF5E-AB0AA12B2616}" srcOrd="5" destOrd="0" presId="urn:microsoft.com/office/officeart/2005/8/layout/process5"/>
    <dgm:cxn modelId="{98A311CB-122B-44A1-96D4-1D0E7CA38B2A}" type="presParOf" srcId="{EB057BEF-D406-4261-AF5E-AB0AA12B2616}" destId="{A4892903-0B0B-43B3-AC82-D95E47323AF1}" srcOrd="0" destOrd="0" presId="urn:microsoft.com/office/officeart/2005/8/layout/process5"/>
    <dgm:cxn modelId="{A01FFA96-0326-48CC-AEA9-F3562050B6C4}" type="presParOf" srcId="{2DDF8AAB-10D2-4C0F-9270-4F62083BFE34}" destId="{C85A2A27-AF81-48B2-AF55-CF0F6F3FDEB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208555-8141-4729-B011-C21D3A9C5839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ABEDA85-FC52-4013-AA91-4FF5CC65F41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Landlords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8C2376E8-41E2-478A-BEF6-045284607F01}" type="parTrans" cxnId="{A985BA41-DD12-4835-A998-8A6397064093}">
      <dgm:prSet/>
      <dgm:spPr/>
      <dgm:t>
        <a:bodyPr/>
        <a:lstStyle/>
        <a:p>
          <a:endParaRPr lang="en-US" sz="2000"/>
        </a:p>
      </dgm:t>
    </dgm:pt>
    <dgm:pt modelId="{45B4E177-E9E3-417D-9150-50F2EF6D6B5E}" type="sibTrans" cxnId="{A985BA41-DD12-4835-A998-8A6397064093}">
      <dgm:prSet custT="1"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31DD0060-2067-4F46-A1D1-6891B7ED017A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Cell phone companies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CCE1B07-28AD-4841-9987-261125CB6428}" type="parTrans" cxnId="{1A7BCDB3-8BEB-462A-91FE-30F14497FD06}">
      <dgm:prSet/>
      <dgm:spPr/>
      <dgm:t>
        <a:bodyPr/>
        <a:lstStyle/>
        <a:p>
          <a:endParaRPr lang="en-US" sz="2000"/>
        </a:p>
      </dgm:t>
    </dgm:pt>
    <dgm:pt modelId="{7BB2383F-3266-4CDD-A051-BC892230E1B1}" type="sibTrans" cxnId="{1A7BCDB3-8BEB-462A-91FE-30F14497FD06}">
      <dgm:prSet custT="1"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EA921413-1D90-488B-8333-DCDCBD33620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Utility accounts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38889914-1AF4-4D01-B36A-0951E6F64B78}" type="parTrans" cxnId="{8FC32C54-4BA6-4C6A-B9FD-447A51281878}">
      <dgm:prSet/>
      <dgm:spPr/>
      <dgm:t>
        <a:bodyPr/>
        <a:lstStyle/>
        <a:p>
          <a:endParaRPr lang="en-US" sz="2000"/>
        </a:p>
      </dgm:t>
    </dgm:pt>
    <dgm:pt modelId="{54CF7E7A-62CF-41E5-AB69-1CF682D587A3}" type="sibTrans" cxnId="{8FC32C54-4BA6-4C6A-B9FD-447A51281878}">
      <dgm:prSet custT="1"/>
      <dgm:spPr/>
      <dgm:t>
        <a:bodyPr/>
        <a:lstStyle/>
        <a:p>
          <a:endParaRPr lang="en-US" sz="900">
            <a:latin typeface="Calibri" pitchFamily="34" charset="0"/>
            <a:cs typeface="Calibri" pitchFamily="34" charset="0"/>
          </a:endParaRPr>
        </a:p>
      </dgm:t>
    </dgm:pt>
    <dgm:pt modelId="{A833DB15-CF29-4C56-B13A-3FF11D68742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Medical providers (payment information only)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2E75DB9D-E6AA-4C8D-B26B-AFFF89AF5612}" type="parTrans" cxnId="{148AB760-9F7E-42A8-87F6-D7F541E48618}">
      <dgm:prSet/>
      <dgm:spPr/>
      <dgm:t>
        <a:bodyPr/>
        <a:lstStyle/>
        <a:p>
          <a:endParaRPr lang="en-US" sz="2000"/>
        </a:p>
      </dgm:t>
    </dgm:pt>
    <dgm:pt modelId="{21F4BFB9-D898-4E39-BA37-D6065FAAFE2A}" type="sibTrans" cxnId="{148AB760-9F7E-42A8-87F6-D7F541E48618}">
      <dgm:prSet/>
      <dgm:spPr/>
      <dgm:t>
        <a:bodyPr/>
        <a:lstStyle/>
        <a:p>
          <a:endParaRPr lang="en-US" sz="2000"/>
        </a:p>
      </dgm:t>
    </dgm:pt>
    <dgm:pt modelId="{2DDF8AAB-10D2-4C0F-9270-4F62083BFE34}" type="pres">
      <dgm:prSet presAssocID="{47208555-8141-4729-B011-C21D3A9C58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BFA40-A53A-45B4-9165-5BA6367C832D}" type="pres">
      <dgm:prSet presAssocID="{BABEDA85-FC52-4013-AA91-4FF5CC65F418}" presName="node" presStyleLbl="node1" presStyleIdx="0" presStyleCnt="4" custScaleX="212563" custScaleY="23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F498B-9F5C-4FC3-9509-E4B3A7E0B4BE}" type="pres">
      <dgm:prSet presAssocID="{45B4E177-E9E3-417D-9150-50F2EF6D6B5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D360636-59C6-42F5-92D9-59F505C16A19}" type="pres">
      <dgm:prSet presAssocID="{45B4E177-E9E3-417D-9150-50F2EF6D6B5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195204-16E0-464E-A229-AB320095E72C}" type="pres">
      <dgm:prSet presAssocID="{31DD0060-2067-4F46-A1D1-6891B7ED017A}" presName="node" presStyleLbl="node1" presStyleIdx="1" presStyleCnt="4" custScaleX="212563" custScaleY="23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82DEB-2C4A-42D4-8C14-26C75CCD1CEA}" type="pres">
      <dgm:prSet presAssocID="{7BB2383F-3266-4CDD-A051-BC892230E1B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521F725-BD1B-416F-8963-008CB23F6CB9}" type="pres">
      <dgm:prSet presAssocID="{7BB2383F-3266-4CDD-A051-BC892230E1B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27A0454-9354-49C0-BA81-5643B6CCF541}" type="pres">
      <dgm:prSet presAssocID="{EA921413-1D90-488B-8333-DCDCBD336201}" presName="node" presStyleLbl="node1" presStyleIdx="2" presStyleCnt="4" custScaleX="212563" custScaleY="23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DB145-8C60-485D-B0F6-F04F86357F60}" type="pres">
      <dgm:prSet presAssocID="{54CF7E7A-62CF-41E5-AB69-1CF682D587A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46C0E43-10D7-4B03-94AB-53A37E43208A}" type="pres">
      <dgm:prSet presAssocID="{54CF7E7A-62CF-41E5-AB69-1CF682D587A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51F4420-30B7-465D-BDD4-22830F4E210E}" type="pres">
      <dgm:prSet presAssocID="{A833DB15-CF29-4C56-B13A-3FF11D687422}" presName="node" presStyleLbl="node1" presStyleIdx="3" presStyleCnt="4" custScaleX="212563" custScaleY="23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B16B4-897D-4D5A-A9D5-CFC86C586CBB}" type="presOf" srcId="{45B4E177-E9E3-417D-9150-50F2EF6D6B5E}" destId="{1D360636-59C6-42F5-92D9-59F505C16A19}" srcOrd="1" destOrd="0" presId="urn:microsoft.com/office/officeart/2005/8/layout/process5"/>
    <dgm:cxn modelId="{D11F588C-0BC5-4407-9C30-411271EC9D1E}" type="presOf" srcId="{EA921413-1D90-488B-8333-DCDCBD336201}" destId="{E27A0454-9354-49C0-BA81-5643B6CCF541}" srcOrd="0" destOrd="0" presId="urn:microsoft.com/office/officeart/2005/8/layout/process5"/>
    <dgm:cxn modelId="{E9FD25F5-3C0C-413F-89D2-A2337C8A45B2}" type="presOf" srcId="{BABEDA85-FC52-4013-AA91-4FF5CC65F418}" destId="{8FFBFA40-A53A-45B4-9165-5BA6367C832D}" srcOrd="0" destOrd="0" presId="urn:microsoft.com/office/officeart/2005/8/layout/process5"/>
    <dgm:cxn modelId="{55110AFE-EAC1-4228-96FD-57C2FC92B04B}" type="presOf" srcId="{31DD0060-2067-4F46-A1D1-6891B7ED017A}" destId="{6D195204-16E0-464E-A229-AB320095E72C}" srcOrd="0" destOrd="0" presId="urn:microsoft.com/office/officeart/2005/8/layout/process5"/>
    <dgm:cxn modelId="{1A7BCDB3-8BEB-462A-91FE-30F14497FD06}" srcId="{47208555-8141-4729-B011-C21D3A9C5839}" destId="{31DD0060-2067-4F46-A1D1-6891B7ED017A}" srcOrd="1" destOrd="0" parTransId="{ACCE1B07-28AD-4841-9987-261125CB6428}" sibTransId="{7BB2383F-3266-4CDD-A051-BC892230E1B1}"/>
    <dgm:cxn modelId="{1137C499-A2EB-4D3A-8A68-1942C84917AE}" type="presOf" srcId="{7BB2383F-3266-4CDD-A051-BC892230E1B1}" destId="{D521F725-BD1B-416F-8963-008CB23F6CB9}" srcOrd="1" destOrd="0" presId="urn:microsoft.com/office/officeart/2005/8/layout/process5"/>
    <dgm:cxn modelId="{8FC32C54-4BA6-4C6A-B9FD-447A51281878}" srcId="{47208555-8141-4729-B011-C21D3A9C5839}" destId="{EA921413-1D90-488B-8333-DCDCBD336201}" srcOrd="2" destOrd="0" parTransId="{38889914-1AF4-4D01-B36A-0951E6F64B78}" sibTransId="{54CF7E7A-62CF-41E5-AB69-1CF682D587A3}"/>
    <dgm:cxn modelId="{51D4519A-BA8E-4259-84E2-93D281EAAE3C}" type="presOf" srcId="{45B4E177-E9E3-417D-9150-50F2EF6D6B5E}" destId="{17DF498B-9F5C-4FC3-9509-E4B3A7E0B4BE}" srcOrd="0" destOrd="0" presId="urn:microsoft.com/office/officeart/2005/8/layout/process5"/>
    <dgm:cxn modelId="{74DF46F0-2D20-489D-AF46-87C3E8734325}" type="presOf" srcId="{54CF7E7A-62CF-41E5-AB69-1CF682D587A3}" destId="{C46C0E43-10D7-4B03-94AB-53A37E43208A}" srcOrd="1" destOrd="0" presId="urn:microsoft.com/office/officeart/2005/8/layout/process5"/>
    <dgm:cxn modelId="{39FA62F0-0F47-4560-9040-41E3279BA7CF}" type="presOf" srcId="{54CF7E7A-62CF-41E5-AB69-1CF682D587A3}" destId="{0BEDB145-8C60-485D-B0F6-F04F86357F60}" srcOrd="0" destOrd="0" presId="urn:microsoft.com/office/officeart/2005/8/layout/process5"/>
    <dgm:cxn modelId="{A985BA41-DD12-4835-A998-8A6397064093}" srcId="{47208555-8141-4729-B011-C21D3A9C5839}" destId="{BABEDA85-FC52-4013-AA91-4FF5CC65F418}" srcOrd="0" destOrd="0" parTransId="{8C2376E8-41E2-478A-BEF6-045284607F01}" sibTransId="{45B4E177-E9E3-417D-9150-50F2EF6D6B5E}"/>
    <dgm:cxn modelId="{AFCB7D39-BF55-46FA-949A-696B1461F773}" type="presOf" srcId="{A833DB15-CF29-4C56-B13A-3FF11D687422}" destId="{851F4420-30B7-465D-BDD4-22830F4E210E}" srcOrd="0" destOrd="0" presId="urn:microsoft.com/office/officeart/2005/8/layout/process5"/>
    <dgm:cxn modelId="{7E62F9F7-AAE7-4D83-993D-93FCDC8C24D6}" type="presOf" srcId="{7BB2383F-3266-4CDD-A051-BC892230E1B1}" destId="{5E182DEB-2C4A-42D4-8C14-26C75CCD1CEA}" srcOrd="0" destOrd="0" presId="urn:microsoft.com/office/officeart/2005/8/layout/process5"/>
    <dgm:cxn modelId="{148AB760-9F7E-42A8-87F6-D7F541E48618}" srcId="{47208555-8141-4729-B011-C21D3A9C5839}" destId="{A833DB15-CF29-4C56-B13A-3FF11D687422}" srcOrd="3" destOrd="0" parTransId="{2E75DB9D-E6AA-4C8D-B26B-AFFF89AF5612}" sibTransId="{21F4BFB9-D898-4E39-BA37-D6065FAAFE2A}"/>
    <dgm:cxn modelId="{48C24ED1-C0A3-43B1-9C5F-3F9B22983CDC}" type="presOf" srcId="{47208555-8141-4729-B011-C21D3A9C5839}" destId="{2DDF8AAB-10D2-4C0F-9270-4F62083BFE34}" srcOrd="0" destOrd="0" presId="urn:microsoft.com/office/officeart/2005/8/layout/process5"/>
    <dgm:cxn modelId="{E395183E-868F-443F-A132-B39D2DEE6E68}" type="presParOf" srcId="{2DDF8AAB-10D2-4C0F-9270-4F62083BFE34}" destId="{8FFBFA40-A53A-45B4-9165-5BA6367C832D}" srcOrd="0" destOrd="0" presId="urn:microsoft.com/office/officeart/2005/8/layout/process5"/>
    <dgm:cxn modelId="{B13172D7-A423-4018-B44B-9C383EFE7BDA}" type="presParOf" srcId="{2DDF8AAB-10D2-4C0F-9270-4F62083BFE34}" destId="{17DF498B-9F5C-4FC3-9509-E4B3A7E0B4BE}" srcOrd="1" destOrd="0" presId="urn:microsoft.com/office/officeart/2005/8/layout/process5"/>
    <dgm:cxn modelId="{4B2EC3FA-99D3-4D0A-976B-92CDDACA3726}" type="presParOf" srcId="{17DF498B-9F5C-4FC3-9509-E4B3A7E0B4BE}" destId="{1D360636-59C6-42F5-92D9-59F505C16A19}" srcOrd="0" destOrd="0" presId="urn:microsoft.com/office/officeart/2005/8/layout/process5"/>
    <dgm:cxn modelId="{AD11F75B-A9B6-42B4-ACAC-A777C7A93272}" type="presParOf" srcId="{2DDF8AAB-10D2-4C0F-9270-4F62083BFE34}" destId="{6D195204-16E0-464E-A229-AB320095E72C}" srcOrd="2" destOrd="0" presId="urn:microsoft.com/office/officeart/2005/8/layout/process5"/>
    <dgm:cxn modelId="{07F26F68-1413-4077-A651-B9F00CB5E2F9}" type="presParOf" srcId="{2DDF8AAB-10D2-4C0F-9270-4F62083BFE34}" destId="{5E182DEB-2C4A-42D4-8C14-26C75CCD1CEA}" srcOrd="3" destOrd="0" presId="urn:microsoft.com/office/officeart/2005/8/layout/process5"/>
    <dgm:cxn modelId="{CB4BF55F-071D-432A-833A-FFA378B8E946}" type="presParOf" srcId="{5E182DEB-2C4A-42D4-8C14-26C75CCD1CEA}" destId="{D521F725-BD1B-416F-8963-008CB23F6CB9}" srcOrd="0" destOrd="0" presId="urn:microsoft.com/office/officeart/2005/8/layout/process5"/>
    <dgm:cxn modelId="{E1FAD957-52E9-40CD-AFFE-78483E812325}" type="presParOf" srcId="{2DDF8AAB-10D2-4C0F-9270-4F62083BFE34}" destId="{E27A0454-9354-49C0-BA81-5643B6CCF541}" srcOrd="4" destOrd="0" presId="urn:microsoft.com/office/officeart/2005/8/layout/process5"/>
    <dgm:cxn modelId="{F7DB525E-8505-4394-9CF9-22E3C9A93551}" type="presParOf" srcId="{2DDF8AAB-10D2-4C0F-9270-4F62083BFE34}" destId="{0BEDB145-8C60-485D-B0F6-F04F86357F60}" srcOrd="5" destOrd="0" presId="urn:microsoft.com/office/officeart/2005/8/layout/process5"/>
    <dgm:cxn modelId="{588C069A-3A69-4EA2-AA18-BDA5EA16569C}" type="presParOf" srcId="{0BEDB145-8C60-485D-B0F6-F04F86357F60}" destId="{C46C0E43-10D7-4B03-94AB-53A37E43208A}" srcOrd="0" destOrd="0" presId="urn:microsoft.com/office/officeart/2005/8/layout/process5"/>
    <dgm:cxn modelId="{8DC2DCAD-5097-4BA2-8ED9-6EE4CBCBEBE3}" type="presParOf" srcId="{2DDF8AAB-10D2-4C0F-9270-4F62083BFE34}" destId="{851F4420-30B7-465D-BDD4-22830F4E210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1EB882-8267-4EB6-A0AD-152DD3284E2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E99698A-A2C8-40F0-A8C3-08E9B1813BCE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Information </a:t>
          </a:r>
          <a:r>
            <a:rPr lang="en-US" sz="2400" u="sng" dirty="0" smtClean="0">
              <a:solidFill>
                <a:schemeClr val="tx1"/>
              </a:solidFill>
            </a:rPr>
            <a:t>Not</a:t>
          </a:r>
          <a:r>
            <a:rPr lang="en-US" sz="2400" dirty="0" smtClean="0">
              <a:solidFill>
                <a:schemeClr val="tx1"/>
              </a:solidFill>
            </a:rPr>
            <a:t> in a Credit Report</a:t>
          </a:r>
          <a:endParaRPr lang="en-US" sz="2400" dirty="0">
            <a:solidFill>
              <a:schemeClr val="tx1"/>
            </a:solidFill>
          </a:endParaRPr>
        </a:p>
      </dgm:t>
    </dgm:pt>
    <dgm:pt modelId="{D085300C-60E2-4C58-B87E-54F74D8A795A}" type="parTrans" cxnId="{6A0ACB27-3C5C-484B-A2AB-D3865EE554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C8901F-D229-4B61-B014-26FDF6409F40}" type="sibTrans" cxnId="{6A0ACB27-3C5C-484B-A2AB-D3865EE554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7C46D3-8343-46C3-84ED-907BB0414DC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Medical information about where the person was treated and for what</a:t>
          </a:r>
          <a:endParaRPr lang="en-US" sz="1800" dirty="0">
            <a:solidFill>
              <a:schemeClr val="tx1"/>
            </a:solidFill>
          </a:endParaRPr>
        </a:p>
      </dgm:t>
    </dgm:pt>
    <dgm:pt modelId="{D7ABD83A-32E1-4B6A-95C9-92816CD10496}" type="parTrans" cxnId="{40900BEA-D900-444F-8839-B2C502F484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B01685-87F6-4CB8-AAAB-0F65455403D8}" type="sibTrans" cxnId="{40900BEA-D900-444F-8839-B2C502F484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801701-C330-4E2B-8974-B54E6D897F4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Race &amp; Gender</a:t>
          </a:r>
          <a:endParaRPr lang="en-US" sz="2400" dirty="0">
            <a:solidFill>
              <a:schemeClr val="tx1"/>
            </a:solidFill>
          </a:endParaRPr>
        </a:p>
      </dgm:t>
    </dgm:pt>
    <dgm:pt modelId="{938FEBA3-D2E4-428D-93D2-5524BD3AE9BD}" type="parTrans" cxnId="{87D8983B-080E-4036-86D3-4B82199A1F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CA1585-26E8-457D-921E-25E9E5EDE8C4}" type="sibTrans" cxnId="{87D8983B-080E-4036-86D3-4B82199A1F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03C597-A286-4674-B4BE-851B465D0C8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Religion &amp; Nationality</a:t>
          </a:r>
          <a:endParaRPr lang="en-US" sz="2400" dirty="0">
            <a:solidFill>
              <a:schemeClr val="tx1"/>
            </a:solidFill>
          </a:endParaRPr>
        </a:p>
      </dgm:t>
    </dgm:pt>
    <dgm:pt modelId="{CE87A09D-573F-4078-820E-425E354CA1E8}" type="parTrans" cxnId="{413C2AB3-0422-46E7-9EAC-8BF6A230D8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BBF221-6607-4497-BC20-822A77292D0A}" type="sibTrans" cxnId="{413C2AB3-0422-46E7-9EAC-8BF6A230D8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2A5E08-94B5-40B8-BA96-DA75235E17B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Non-credit depository institution accounts</a:t>
          </a:r>
          <a:endParaRPr lang="en-US" sz="2100" dirty="0">
            <a:solidFill>
              <a:schemeClr val="tx1"/>
            </a:solidFill>
          </a:endParaRPr>
        </a:p>
      </dgm:t>
    </dgm:pt>
    <dgm:pt modelId="{81F775CF-C8F7-49F0-A0A9-0738CFEE55CE}" type="parTrans" cxnId="{5AD4ABE4-C3A1-44D0-9282-427EADF44D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3F5AEF-2E5C-4670-8D4D-258A0C8BF0D4}" type="sibTrans" cxnId="{5AD4ABE4-C3A1-44D0-9282-427EADF44D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3CDC69-6FC1-470E-9232-324BB9AC5B5D}">
      <dgm:prSet custT="1"/>
      <dgm:spPr/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Criminal background</a:t>
          </a:r>
          <a:endParaRPr lang="en-US" sz="2200" dirty="0">
            <a:solidFill>
              <a:schemeClr val="tx1"/>
            </a:solidFill>
          </a:endParaRPr>
        </a:p>
      </dgm:t>
    </dgm:pt>
    <dgm:pt modelId="{0B3B27CE-8CC1-497A-B80A-F6093638A82B}" type="parTrans" cxnId="{47FE77D6-B914-487E-B6D5-4638B478E8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5B3E85-719F-420B-9207-646DED36F686}" type="sibTrans" cxnId="{47FE77D6-B914-487E-B6D5-4638B478E8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67DC17-4A3F-4670-87BE-1F0660D60BBF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Buying habits</a:t>
          </a:r>
          <a:endParaRPr lang="en-US" sz="2400" dirty="0">
            <a:solidFill>
              <a:schemeClr val="tx1"/>
            </a:solidFill>
          </a:endParaRPr>
        </a:p>
      </dgm:t>
    </dgm:pt>
    <dgm:pt modelId="{105EEF36-1D6C-4FB9-8984-C08D1A5541E3}" type="parTrans" cxnId="{80983C82-E703-4710-AC4B-2C4C37102D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675922-5162-4E54-B116-0EBA87F4E6E4}" type="sibTrans" cxnId="{80983C82-E703-4710-AC4B-2C4C37102D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73FE0A-5C30-4C4E-891F-0DF4E5283E9B}" type="pres">
      <dgm:prSet presAssocID="{9C1EB882-8267-4EB6-A0AD-152DD3284E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27F5AC3-58BE-47F7-9F20-2BC02B079BD8}" type="pres">
      <dgm:prSet presAssocID="{0E99698A-A2C8-40F0-A8C3-08E9B1813BC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D16D42C-8EB1-45B3-BD8F-3A4D26DD6CEB}" type="pres">
      <dgm:prSet presAssocID="{977C46D3-8343-46C3-84ED-907BB0414DC4}" presName="Accent1" presStyleCnt="0"/>
      <dgm:spPr/>
    </dgm:pt>
    <dgm:pt modelId="{159D5153-8970-440D-A76E-6669087E7712}" type="pres">
      <dgm:prSet presAssocID="{977C46D3-8343-46C3-84ED-907BB0414DC4}" presName="Accent" presStyleLbl="bgShp" presStyleIdx="0" presStyleCnt="6"/>
      <dgm:spPr/>
    </dgm:pt>
    <dgm:pt modelId="{5EEAD60A-E360-4B7D-9778-A486B1071560}" type="pres">
      <dgm:prSet presAssocID="{977C46D3-8343-46C3-84ED-907BB0414DC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0E63-546E-4312-A2E0-142786807EA8}" type="pres">
      <dgm:prSet presAssocID="{2B801701-C330-4E2B-8974-B54E6D897F41}" presName="Accent2" presStyleCnt="0"/>
      <dgm:spPr/>
    </dgm:pt>
    <dgm:pt modelId="{67A963BB-C1DE-4BEC-B30F-78AB1D0FCD34}" type="pres">
      <dgm:prSet presAssocID="{2B801701-C330-4E2B-8974-B54E6D897F41}" presName="Accent" presStyleLbl="bgShp" presStyleIdx="1" presStyleCnt="6"/>
      <dgm:spPr/>
    </dgm:pt>
    <dgm:pt modelId="{01D6E1FE-00CC-487D-B188-2F795376B6D2}" type="pres">
      <dgm:prSet presAssocID="{2B801701-C330-4E2B-8974-B54E6D897F4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1887F-455D-436C-8290-47BC029EEAEF}" type="pres">
      <dgm:prSet presAssocID="{9F03C597-A286-4674-B4BE-851B465D0C88}" presName="Accent3" presStyleCnt="0"/>
      <dgm:spPr/>
    </dgm:pt>
    <dgm:pt modelId="{3A6CFAEB-6010-4661-B19F-80B082AAA2DA}" type="pres">
      <dgm:prSet presAssocID="{9F03C597-A286-4674-B4BE-851B465D0C88}" presName="Accent" presStyleLbl="bgShp" presStyleIdx="2" presStyleCnt="6"/>
      <dgm:spPr/>
    </dgm:pt>
    <dgm:pt modelId="{54672651-B91F-4BCD-96F7-E7C6332D5A19}" type="pres">
      <dgm:prSet presAssocID="{9F03C597-A286-4674-B4BE-851B465D0C8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409F4-2EFB-4149-9E4E-EB28DF741C83}" type="pres">
      <dgm:prSet presAssocID="{D82A5E08-94B5-40B8-BA96-DA75235E17B4}" presName="Accent4" presStyleCnt="0"/>
      <dgm:spPr/>
    </dgm:pt>
    <dgm:pt modelId="{DD7F6A36-AD7E-455D-9AFD-D348B49E5E17}" type="pres">
      <dgm:prSet presAssocID="{D82A5E08-94B5-40B8-BA96-DA75235E17B4}" presName="Accent" presStyleLbl="bgShp" presStyleIdx="3" presStyleCnt="6"/>
      <dgm:spPr/>
    </dgm:pt>
    <dgm:pt modelId="{18025517-6757-446A-BB6C-2BF98D07CAC7}" type="pres">
      <dgm:prSet presAssocID="{D82A5E08-94B5-40B8-BA96-DA75235E17B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DFD0D-1A38-40A2-956F-E523498ED3A4}" type="pres">
      <dgm:prSet presAssocID="{CA3CDC69-6FC1-470E-9232-324BB9AC5B5D}" presName="Accent5" presStyleCnt="0"/>
      <dgm:spPr/>
    </dgm:pt>
    <dgm:pt modelId="{892305DF-4651-4606-82F1-ED79DDBD97C5}" type="pres">
      <dgm:prSet presAssocID="{CA3CDC69-6FC1-470E-9232-324BB9AC5B5D}" presName="Accent" presStyleLbl="bgShp" presStyleIdx="4" presStyleCnt="6"/>
      <dgm:spPr/>
    </dgm:pt>
    <dgm:pt modelId="{D6AB7EC5-B3D6-43EA-8340-C997C04F637B}" type="pres">
      <dgm:prSet presAssocID="{CA3CDC69-6FC1-470E-9232-324BB9AC5B5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99AFA-9E20-4B9C-956B-899BA9519375}" type="pres">
      <dgm:prSet presAssocID="{A467DC17-4A3F-4670-87BE-1F0660D60BBF}" presName="Accent6" presStyleCnt="0"/>
      <dgm:spPr/>
    </dgm:pt>
    <dgm:pt modelId="{2C1396F8-49E7-4807-AF93-7CD21DF29CE3}" type="pres">
      <dgm:prSet presAssocID="{A467DC17-4A3F-4670-87BE-1F0660D60BBF}" presName="Accent" presStyleLbl="bgShp" presStyleIdx="5" presStyleCnt="6"/>
      <dgm:spPr/>
    </dgm:pt>
    <dgm:pt modelId="{4D17071C-DCDB-44DD-B574-2B0E0CB9C4FF}" type="pres">
      <dgm:prSet presAssocID="{A467DC17-4A3F-4670-87BE-1F0660D60BB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8D67E-359A-43D9-A5DE-C3A0297A7481}" type="presOf" srcId="{2B801701-C330-4E2B-8974-B54E6D897F41}" destId="{01D6E1FE-00CC-487D-B188-2F795376B6D2}" srcOrd="0" destOrd="0" presId="urn:microsoft.com/office/officeart/2011/layout/HexagonRadial"/>
    <dgm:cxn modelId="{C6903BE6-6412-44D7-9628-3D07BF51C976}" type="presOf" srcId="{D82A5E08-94B5-40B8-BA96-DA75235E17B4}" destId="{18025517-6757-446A-BB6C-2BF98D07CAC7}" srcOrd="0" destOrd="0" presId="urn:microsoft.com/office/officeart/2011/layout/HexagonRadial"/>
    <dgm:cxn modelId="{87D8983B-080E-4036-86D3-4B82199A1F2B}" srcId="{0E99698A-A2C8-40F0-A8C3-08E9B1813BCE}" destId="{2B801701-C330-4E2B-8974-B54E6D897F41}" srcOrd="1" destOrd="0" parTransId="{938FEBA3-D2E4-428D-93D2-5524BD3AE9BD}" sibTransId="{35CA1585-26E8-457D-921E-25E9E5EDE8C4}"/>
    <dgm:cxn modelId="{5AD4ABE4-C3A1-44D0-9282-427EADF44DA6}" srcId="{0E99698A-A2C8-40F0-A8C3-08E9B1813BCE}" destId="{D82A5E08-94B5-40B8-BA96-DA75235E17B4}" srcOrd="3" destOrd="0" parTransId="{81F775CF-C8F7-49F0-A0A9-0738CFEE55CE}" sibTransId="{DA3F5AEF-2E5C-4670-8D4D-258A0C8BF0D4}"/>
    <dgm:cxn modelId="{40900BEA-D900-444F-8839-B2C502F484DC}" srcId="{0E99698A-A2C8-40F0-A8C3-08E9B1813BCE}" destId="{977C46D3-8343-46C3-84ED-907BB0414DC4}" srcOrd="0" destOrd="0" parTransId="{D7ABD83A-32E1-4B6A-95C9-92816CD10496}" sibTransId="{E9B01685-87F6-4CB8-AAAB-0F65455403D8}"/>
    <dgm:cxn modelId="{91F26B50-81EA-4857-BE01-AF20AB8CB25E}" type="presOf" srcId="{9C1EB882-8267-4EB6-A0AD-152DD3284E2F}" destId="{A673FE0A-5C30-4C4E-891F-0DF4E5283E9B}" srcOrd="0" destOrd="0" presId="urn:microsoft.com/office/officeart/2011/layout/HexagonRadial"/>
    <dgm:cxn modelId="{91593AFF-DE99-44A8-AAD9-E021F5E149DF}" type="presOf" srcId="{A467DC17-4A3F-4670-87BE-1F0660D60BBF}" destId="{4D17071C-DCDB-44DD-B574-2B0E0CB9C4FF}" srcOrd="0" destOrd="0" presId="urn:microsoft.com/office/officeart/2011/layout/HexagonRadial"/>
    <dgm:cxn modelId="{80983C82-E703-4710-AC4B-2C4C37102D7D}" srcId="{0E99698A-A2C8-40F0-A8C3-08E9B1813BCE}" destId="{A467DC17-4A3F-4670-87BE-1F0660D60BBF}" srcOrd="5" destOrd="0" parTransId="{105EEF36-1D6C-4FB9-8984-C08D1A5541E3}" sibTransId="{CD675922-5162-4E54-B116-0EBA87F4E6E4}"/>
    <dgm:cxn modelId="{705D59D4-ADF7-4D18-970D-BC5E75131490}" type="presOf" srcId="{0E99698A-A2C8-40F0-A8C3-08E9B1813BCE}" destId="{A27F5AC3-58BE-47F7-9F20-2BC02B079BD8}" srcOrd="0" destOrd="0" presId="urn:microsoft.com/office/officeart/2011/layout/HexagonRadial"/>
    <dgm:cxn modelId="{F60099C4-7CBA-4662-BFCE-81BA15C2012C}" type="presOf" srcId="{9F03C597-A286-4674-B4BE-851B465D0C88}" destId="{54672651-B91F-4BCD-96F7-E7C6332D5A19}" srcOrd="0" destOrd="0" presId="urn:microsoft.com/office/officeart/2011/layout/HexagonRadial"/>
    <dgm:cxn modelId="{6A0ACB27-3C5C-484B-A2AB-D3865EE5540D}" srcId="{9C1EB882-8267-4EB6-A0AD-152DD3284E2F}" destId="{0E99698A-A2C8-40F0-A8C3-08E9B1813BCE}" srcOrd="0" destOrd="0" parTransId="{D085300C-60E2-4C58-B87E-54F74D8A795A}" sibTransId="{8DC8901F-D229-4B61-B014-26FDF6409F40}"/>
    <dgm:cxn modelId="{88C3A23C-90DF-4F10-BC6E-535D4BC4C87F}" type="presOf" srcId="{977C46D3-8343-46C3-84ED-907BB0414DC4}" destId="{5EEAD60A-E360-4B7D-9778-A486B1071560}" srcOrd="0" destOrd="0" presId="urn:microsoft.com/office/officeart/2011/layout/HexagonRadial"/>
    <dgm:cxn modelId="{D2BF7ED1-106A-45EC-A815-DBC10EAE48F2}" type="presOf" srcId="{CA3CDC69-6FC1-470E-9232-324BB9AC5B5D}" destId="{D6AB7EC5-B3D6-43EA-8340-C997C04F637B}" srcOrd="0" destOrd="0" presId="urn:microsoft.com/office/officeart/2011/layout/HexagonRadial"/>
    <dgm:cxn modelId="{413C2AB3-0422-46E7-9EAC-8BF6A230D8B2}" srcId="{0E99698A-A2C8-40F0-A8C3-08E9B1813BCE}" destId="{9F03C597-A286-4674-B4BE-851B465D0C88}" srcOrd="2" destOrd="0" parTransId="{CE87A09D-573F-4078-820E-425E354CA1E8}" sibTransId="{81BBF221-6607-4497-BC20-822A77292D0A}"/>
    <dgm:cxn modelId="{47FE77D6-B914-487E-B6D5-4638B478E842}" srcId="{0E99698A-A2C8-40F0-A8C3-08E9B1813BCE}" destId="{CA3CDC69-6FC1-470E-9232-324BB9AC5B5D}" srcOrd="4" destOrd="0" parTransId="{0B3B27CE-8CC1-497A-B80A-F6093638A82B}" sibTransId="{545B3E85-719F-420B-9207-646DED36F686}"/>
    <dgm:cxn modelId="{04F85A24-425A-443A-99BB-D57FB3FD6349}" type="presParOf" srcId="{A673FE0A-5C30-4C4E-891F-0DF4E5283E9B}" destId="{A27F5AC3-58BE-47F7-9F20-2BC02B079BD8}" srcOrd="0" destOrd="0" presId="urn:microsoft.com/office/officeart/2011/layout/HexagonRadial"/>
    <dgm:cxn modelId="{DCD1B19C-40CC-4EDE-9584-0B7C7BE53E53}" type="presParOf" srcId="{A673FE0A-5C30-4C4E-891F-0DF4E5283E9B}" destId="{4D16D42C-8EB1-45B3-BD8F-3A4D26DD6CEB}" srcOrd="1" destOrd="0" presId="urn:microsoft.com/office/officeart/2011/layout/HexagonRadial"/>
    <dgm:cxn modelId="{4C6B76F4-032C-420B-855A-68597C4E6CB3}" type="presParOf" srcId="{4D16D42C-8EB1-45B3-BD8F-3A4D26DD6CEB}" destId="{159D5153-8970-440D-A76E-6669087E7712}" srcOrd="0" destOrd="0" presId="urn:microsoft.com/office/officeart/2011/layout/HexagonRadial"/>
    <dgm:cxn modelId="{EAC769B9-3059-44F7-B14E-52558E23A5DA}" type="presParOf" srcId="{A673FE0A-5C30-4C4E-891F-0DF4E5283E9B}" destId="{5EEAD60A-E360-4B7D-9778-A486B1071560}" srcOrd="2" destOrd="0" presId="urn:microsoft.com/office/officeart/2011/layout/HexagonRadial"/>
    <dgm:cxn modelId="{4B63D6DF-76D0-49DD-84F3-5CBDDE5BF033}" type="presParOf" srcId="{A673FE0A-5C30-4C4E-891F-0DF4E5283E9B}" destId="{4DB60E63-546E-4312-A2E0-142786807EA8}" srcOrd="3" destOrd="0" presId="urn:microsoft.com/office/officeart/2011/layout/HexagonRadial"/>
    <dgm:cxn modelId="{5C2C76AD-ABB7-48FD-91AF-BE30DBBBD13E}" type="presParOf" srcId="{4DB60E63-546E-4312-A2E0-142786807EA8}" destId="{67A963BB-C1DE-4BEC-B30F-78AB1D0FCD34}" srcOrd="0" destOrd="0" presId="urn:microsoft.com/office/officeart/2011/layout/HexagonRadial"/>
    <dgm:cxn modelId="{021F145A-E38D-4FA3-9D94-E523D17E8E20}" type="presParOf" srcId="{A673FE0A-5C30-4C4E-891F-0DF4E5283E9B}" destId="{01D6E1FE-00CC-487D-B188-2F795376B6D2}" srcOrd="4" destOrd="0" presId="urn:microsoft.com/office/officeart/2011/layout/HexagonRadial"/>
    <dgm:cxn modelId="{0FC13AC0-2DDB-4A20-B35B-42D9FD2A0603}" type="presParOf" srcId="{A673FE0A-5C30-4C4E-891F-0DF4E5283E9B}" destId="{2041887F-455D-436C-8290-47BC029EEAEF}" srcOrd="5" destOrd="0" presId="urn:microsoft.com/office/officeart/2011/layout/HexagonRadial"/>
    <dgm:cxn modelId="{541E062A-4134-4145-821D-75045B8753AB}" type="presParOf" srcId="{2041887F-455D-436C-8290-47BC029EEAEF}" destId="{3A6CFAEB-6010-4661-B19F-80B082AAA2DA}" srcOrd="0" destOrd="0" presId="urn:microsoft.com/office/officeart/2011/layout/HexagonRadial"/>
    <dgm:cxn modelId="{5DDA5EE9-D94B-4845-907A-F0DC731FD743}" type="presParOf" srcId="{A673FE0A-5C30-4C4E-891F-0DF4E5283E9B}" destId="{54672651-B91F-4BCD-96F7-E7C6332D5A19}" srcOrd="6" destOrd="0" presId="urn:microsoft.com/office/officeart/2011/layout/HexagonRadial"/>
    <dgm:cxn modelId="{5F30EFC8-C537-4B6F-811A-C9802AAF4A4F}" type="presParOf" srcId="{A673FE0A-5C30-4C4E-891F-0DF4E5283E9B}" destId="{AA5409F4-2EFB-4149-9E4E-EB28DF741C83}" srcOrd="7" destOrd="0" presId="urn:microsoft.com/office/officeart/2011/layout/HexagonRadial"/>
    <dgm:cxn modelId="{26973B79-C603-4537-ADCB-0D9046DA9F08}" type="presParOf" srcId="{AA5409F4-2EFB-4149-9E4E-EB28DF741C83}" destId="{DD7F6A36-AD7E-455D-9AFD-D348B49E5E17}" srcOrd="0" destOrd="0" presId="urn:microsoft.com/office/officeart/2011/layout/HexagonRadial"/>
    <dgm:cxn modelId="{D9FB9DB4-6E76-4F6D-A940-7338B4BD1EF6}" type="presParOf" srcId="{A673FE0A-5C30-4C4E-891F-0DF4E5283E9B}" destId="{18025517-6757-446A-BB6C-2BF98D07CAC7}" srcOrd="8" destOrd="0" presId="urn:microsoft.com/office/officeart/2011/layout/HexagonRadial"/>
    <dgm:cxn modelId="{C1B36F69-07D6-411A-B58A-12946946E222}" type="presParOf" srcId="{A673FE0A-5C30-4C4E-891F-0DF4E5283E9B}" destId="{C02DFD0D-1A38-40A2-956F-E523498ED3A4}" srcOrd="9" destOrd="0" presId="urn:microsoft.com/office/officeart/2011/layout/HexagonRadial"/>
    <dgm:cxn modelId="{C54A0105-CCD7-4D25-B4C6-C8DB3393A837}" type="presParOf" srcId="{C02DFD0D-1A38-40A2-956F-E523498ED3A4}" destId="{892305DF-4651-4606-82F1-ED79DDBD97C5}" srcOrd="0" destOrd="0" presId="urn:microsoft.com/office/officeart/2011/layout/HexagonRadial"/>
    <dgm:cxn modelId="{0DDF8E06-2E42-494B-8CFE-67EE4EC64CD2}" type="presParOf" srcId="{A673FE0A-5C30-4C4E-891F-0DF4E5283E9B}" destId="{D6AB7EC5-B3D6-43EA-8340-C997C04F637B}" srcOrd="10" destOrd="0" presId="urn:microsoft.com/office/officeart/2011/layout/HexagonRadial"/>
    <dgm:cxn modelId="{BB2B5A39-D8A3-4BE6-A811-4301EE427A81}" type="presParOf" srcId="{A673FE0A-5C30-4C4E-891F-0DF4E5283E9B}" destId="{6CD99AFA-9E20-4B9C-956B-899BA9519375}" srcOrd="11" destOrd="0" presId="urn:microsoft.com/office/officeart/2011/layout/HexagonRadial"/>
    <dgm:cxn modelId="{EF7099BE-B17E-4BC2-8FCC-4B50F16F93D1}" type="presParOf" srcId="{6CD99AFA-9E20-4B9C-956B-899BA9519375}" destId="{2C1396F8-49E7-4807-AF93-7CD21DF29CE3}" srcOrd="0" destOrd="0" presId="urn:microsoft.com/office/officeart/2011/layout/HexagonRadial"/>
    <dgm:cxn modelId="{9ABAB48E-5AA7-47CC-84DA-EB3F322DBF86}" type="presParOf" srcId="{A673FE0A-5C30-4C4E-891F-0DF4E5283E9B}" destId="{4D17071C-DCDB-44DD-B574-2B0E0CB9C4F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14FA1C-538E-4AD4-8F97-155E55F3B3D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642A2E-39B4-4A44-903A-D9E201EE0D72}">
      <dgm:prSet phldrT="[Text]"/>
      <dgm:spPr/>
      <dgm:t>
        <a:bodyPr/>
        <a:lstStyle/>
        <a:p>
          <a:r>
            <a:rPr lang="en-US" dirty="0" smtClean="0"/>
            <a:t>Some items remain on your credit report longer than others</a:t>
          </a:r>
          <a:endParaRPr lang="en-US" dirty="0"/>
        </a:p>
      </dgm:t>
    </dgm:pt>
    <dgm:pt modelId="{4AEFC5F7-5529-43A4-9D71-BD9072D28A2F}" type="parTrans" cxnId="{7D8E4EC0-225C-4A38-A1B5-DDD1AC739B07}">
      <dgm:prSet/>
      <dgm:spPr/>
      <dgm:t>
        <a:bodyPr/>
        <a:lstStyle/>
        <a:p>
          <a:endParaRPr lang="en-US"/>
        </a:p>
      </dgm:t>
    </dgm:pt>
    <dgm:pt modelId="{21F22C88-5569-4D62-9BD7-CED75504D1F1}" type="sibTrans" cxnId="{7D8E4EC0-225C-4A38-A1B5-DDD1AC739B07}">
      <dgm:prSet/>
      <dgm:spPr/>
      <dgm:t>
        <a:bodyPr/>
        <a:lstStyle/>
        <a:p>
          <a:endParaRPr lang="en-US"/>
        </a:p>
      </dgm:t>
    </dgm:pt>
    <dgm:pt modelId="{81C380D1-F33B-42AC-A35F-D4B17CFEA9E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2000" b="1" u="sng" dirty="0" smtClean="0"/>
            <a:t>Always</a:t>
          </a:r>
          <a:r>
            <a:rPr lang="en-US" sz="1800" u="sng" dirty="0" smtClean="0"/>
            <a:t> </a:t>
          </a:r>
        </a:p>
        <a:p>
          <a:r>
            <a:rPr lang="en-US" sz="1800" dirty="0" smtClean="0"/>
            <a:t>Accounts in good standing</a:t>
          </a:r>
        </a:p>
        <a:p>
          <a:endParaRPr lang="en-US" sz="1800" dirty="0"/>
        </a:p>
      </dgm:t>
    </dgm:pt>
    <dgm:pt modelId="{4F2D878C-7BB7-40A5-B0B2-EC19A26D24DC}" type="parTrans" cxnId="{4CE3CFCD-0206-4321-AA4A-71EB13E63ADB}">
      <dgm:prSet/>
      <dgm:spPr/>
      <dgm:t>
        <a:bodyPr/>
        <a:lstStyle/>
        <a:p>
          <a:endParaRPr lang="en-US"/>
        </a:p>
      </dgm:t>
    </dgm:pt>
    <dgm:pt modelId="{0CD007A8-6C8C-4B51-B0A5-529AB195D555}" type="sibTrans" cxnId="{4CE3CFCD-0206-4321-AA4A-71EB13E63ADB}">
      <dgm:prSet/>
      <dgm:spPr/>
      <dgm:t>
        <a:bodyPr/>
        <a:lstStyle/>
        <a:p>
          <a:endParaRPr lang="en-US"/>
        </a:p>
      </dgm:t>
    </dgm:pt>
    <dgm:pt modelId="{E6434319-DADA-4A6B-AAC8-CBF2FE538D0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/>
      </dgm:spPr>
      <dgm:t>
        <a:bodyPr/>
        <a:lstStyle/>
        <a:p>
          <a:r>
            <a:rPr lang="en-US" sz="2000" b="1" u="sng" dirty="0" smtClean="0"/>
            <a:t>10 years</a:t>
          </a:r>
        </a:p>
        <a:p>
          <a:r>
            <a:rPr lang="en-US" sz="1800" dirty="0" smtClean="0"/>
            <a:t>Closed accounts in good standing</a:t>
          </a:r>
          <a:endParaRPr lang="en-US" sz="1800" dirty="0"/>
        </a:p>
      </dgm:t>
    </dgm:pt>
    <dgm:pt modelId="{5B104377-74E2-4616-85FA-51B6AFF6CDE1}" type="parTrans" cxnId="{5FADD6FF-CE29-4893-ACC3-34C0310FDC7E}">
      <dgm:prSet/>
      <dgm:spPr/>
      <dgm:t>
        <a:bodyPr/>
        <a:lstStyle/>
        <a:p>
          <a:endParaRPr lang="en-US"/>
        </a:p>
      </dgm:t>
    </dgm:pt>
    <dgm:pt modelId="{B5115220-3A9E-4B95-8697-DCBE787B655B}" type="sibTrans" cxnId="{5FADD6FF-CE29-4893-ACC3-34C0310FDC7E}">
      <dgm:prSet/>
      <dgm:spPr/>
      <dgm:t>
        <a:bodyPr/>
        <a:lstStyle/>
        <a:p>
          <a:endParaRPr lang="en-US"/>
        </a:p>
      </dgm:t>
    </dgm:pt>
    <dgm:pt modelId="{0FA0C963-0473-4F7A-8F9F-B84AA437FB0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2000" b="1" u="sng" dirty="0" smtClean="0"/>
            <a:t>7 years</a:t>
          </a:r>
        </a:p>
        <a:p>
          <a:r>
            <a:rPr lang="en-US" sz="1800" dirty="0" smtClean="0"/>
            <a:t>Late or missed payments</a:t>
          </a:r>
          <a:endParaRPr lang="en-US" sz="1800" dirty="0"/>
        </a:p>
      </dgm:t>
    </dgm:pt>
    <dgm:pt modelId="{D50548DA-31F3-4D52-9F2E-6DB2F998CD61}" type="parTrans" cxnId="{9285F977-528D-4AA2-9446-A1132A40C9D3}">
      <dgm:prSet/>
      <dgm:spPr/>
      <dgm:t>
        <a:bodyPr/>
        <a:lstStyle/>
        <a:p>
          <a:endParaRPr lang="en-US"/>
        </a:p>
      </dgm:t>
    </dgm:pt>
    <dgm:pt modelId="{03214A39-1F97-4DBD-8121-AE49C3C94EA1}" type="sibTrans" cxnId="{9285F977-528D-4AA2-9446-A1132A40C9D3}">
      <dgm:prSet/>
      <dgm:spPr/>
      <dgm:t>
        <a:bodyPr/>
        <a:lstStyle/>
        <a:p>
          <a:endParaRPr lang="en-US"/>
        </a:p>
      </dgm:t>
    </dgm:pt>
    <dgm:pt modelId="{BBC005E1-DB5D-441B-92CD-F09068F899B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2000" b="1" u="sng" dirty="0" smtClean="0"/>
            <a:t>7-10 years</a:t>
          </a:r>
        </a:p>
        <a:p>
          <a:r>
            <a:rPr lang="en-US" sz="1800" dirty="0" smtClean="0"/>
            <a:t>Public record information</a:t>
          </a:r>
          <a:endParaRPr lang="en-US" sz="1800" dirty="0"/>
        </a:p>
      </dgm:t>
    </dgm:pt>
    <dgm:pt modelId="{8755C7AC-90F4-44E1-A0F3-E167B6C99E82}" type="parTrans" cxnId="{3616E62C-DCB4-404D-9C79-EBAD20215E0C}">
      <dgm:prSet/>
      <dgm:spPr/>
      <dgm:t>
        <a:bodyPr/>
        <a:lstStyle/>
        <a:p>
          <a:endParaRPr lang="en-US"/>
        </a:p>
      </dgm:t>
    </dgm:pt>
    <dgm:pt modelId="{B1C198D0-1B4F-45FA-AB03-68B5777BA014}" type="sibTrans" cxnId="{3616E62C-DCB4-404D-9C79-EBAD20215E0C}">
      <dgm:prSet/>
      <dgm:spPr/>
      <dgm:t>
        <a:bodyPr/>
        <a:lstStyle/>
        <a:p>
          <a:endParaRPr lang="en-US"/>
        </a:p>
      </dgm:t>
    </dgm:pt>
    <dgm:pt modelId="{AAC51326-C69F-4D9D-85F5-2DD6441CD93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2000" b="1" u="sng" dirty="0" smtClean="0"/>
            <a:t>2 years</a:t>
          </a:r>
        </a:p>
        <a:p>
          <a:r>
            <a:rPr lang="en-US" sz="1800" dirty="0" smtClean="0"/>
            <a:t>Inquiries</a:t>
          </a:r>
          <a:endParaRPr lang="en-US" sz="1800" dirty="0"/>
        </a:p>
      </dgm:t>
    </dgm:pt>
    <dgm:pt modelId="{C99E923D-AD47-4F75-9549-64A82712CBC4}" type="parTrans" cxnId="{CAE143FF-4BCF-4329-9AE3-DAEBEC146522}">
      <dgm:prSet/>
      <dgm:spPr/>
      <dgm:t>
        <a:bodyPr/>
        <a:lstStyle/>
        <a:p>
          <a:endParaRPr lang="en-US"/>
        </a:p>
      </dgm:t>
    </dgm:pt>
    <dgm:pt modelId="{14B71688-C6C9-48CC-9D8F-E162D537C47C}" type="sibTrans" cxnId="{CAE143FF-4BCF-4329-9AE3-DAEBEC146522}">
      <dgm:prSet/>
      <dgm:spPr/>
      <dgm:t>
        <a:bodyPr/>
        <a:lstStyle/>
        <a:p>
          <a:endParaRPr lang="en-US"/>
        </a:p>
      </dgm:t>
    </dgm:pt>
    <dgm:pt modelId="{9EA25349-6076-4C69-ABA4-483BD1A79E53}" type="pres">
      <dgm:prSet presAssocID="{7314FA1C-538E-4AD4-8F97-155E55F3B3D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97B7E-40C2-491E-871A-0E938F95F02D}" type="pres">
      <dgm:prSet presAssocID="{7314FA1C-538E-4AD4-8F97-155E55F3B3DB}" presName="radial" presStyleCnt="0">
        <dgm:presLayoutVars>
          <dgm:animLvl val="ctr"/>
        </dgm:presLayoutVars>
      </dgm:prSet>
      <dgm:spPr/>
    </dgm:pt>
    <dgm:pt modelId="{300C2424-802A-4FBC-BB0B-D8B23CDAB3DC}" type="pres">
      <dgm:prSet presAssocID="{66642A2E-39B4-4A44-903A-D9E201EE0D72}" presName="centerShape" presStyleLbl="vennNode1" presStyleIdx="0" presStyleCnt="6" custScaleX="107293" custScaleY="107293"/>
      <dgm:spPr/>
      <dgm:t>
        <a:bodyPr/>
        <a:lstStyle/>
        <a:p>
          <a:endParaRPr lang="en-US"/>
        </a:p>
      </dgm:t>
    </dgm:pt>
    <dgm:pt modelId="{6816864D-8496-4CF1-B464-F0CA2D456DAB}" type="pres">
      <dgm:prSet presAssocID="{81C380D1-F33B-42AC-A35F-D4B17CFEA9E4}" presName="node" presStyleLbl="vennNode1" presStyleIdx="1" presStyleCnt="6" custScaleX="119214" custScaleY="119214" custRadScaleRad="101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034EE-0906-4D1B-B083-01D19D749B95}" type="pres">
      <dgm:prSet presAssocID="{E6434319-DADA-4A6B-AAC8-CBF2FE538D07}" presName="node" presStyleLbl="vennNode1" presStyleIdx="2" presStyleCnt="6" custScaleX="119214" custScaleY="119214" custRadScaleRad="116788" custRadScaleInc="3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61796-9451-4E6B-8992-C78F024A45F0}" type="pres">
      <dgm:prSet presAssocID="{0FA0C963-0473-4F7A-8F9F-B84AA437FB07}" presName="node" presStyleLbl="vennNode1" presStyleIdx="3" presStyleCnt="6" custScaleX="119214" custScaleY="119214" custRadScaleRad="115250" custRadScaleInc="-1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371C0-6FF8-427C-AAC6-4DA31A2928D2}" type="pres">
      <dgm:prSet presAssocID="{BBC005E1-DB5D-441B-92CD-F09068F899B7}" presName="node" presStyleLbl="vennNode1" presStyleIdx="4" presStyleCnt="6" custScaleX="119214" custScaleY="119214" custRadScaleRad="112562" custRadScaleInc="1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AD633-C448-42D5-8870-C37689832AD4}" type="pres">
      <dgm:prSet presAssocID="{AAC51326-C69F-4D9D-85F5-2DD6441CD930}" presName="node" presStyleLbl="vennNode1" presStyleIdx="5" presStyleCnt="6" custScaleX="119214" custScaleY="119214" custRadScaleRad="116788" custRadScaleInc="-3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3CFCD-0206-4321-AA4A-71EB13E63ADB}" srcId="{66642A2E-39B4-4A44-903A-D9E201EE0D72}" destId="{81C380D1-F33B-42AC-A35F-D4B17CFEA9E4}" srcOrd="0" destOrd="0" parTransId="{4F2D878C-7BB7-40A5-B0B2-EC19A26D24DC}" sibTransId="{0CD007A8-6C8C-4B51-B0A5-529AB195D555}"/>
    <dgm:cxn modelId="{615E9F4F-81AE-4447-8EA8-B8E1BD2B1851}" type="presOf" srcId="{7314FA1C-538E-4AD4-8F97-155E55F3B3DB}" destId="{9EA25349-6076-4C69-ABA4-483BD1A79E53}" srcOrd="0" destOrd="0" presId="urn:microsoft.com/office/officeart/2005/8/layout/radial3"/>
    <dgm:cxn modelId="{CAE143FF-4BCF-4329-9AE3-DAEBEC146522}" srcId="{66642A2E-39B4-4A44-903A-D9E201EE0D72}" destId="{AAC51326-C69F-4D9D-85F5-2DD6441CD930}" srcOrd="4" destOrd="0" parTransId="{C99E923D-AD47-4F75-9549-64A82712CBC4}" sibTransId="{14B71688-C6C9-48CC-9D8F-E162D537C47C}"/>
    <dgm:cxn modelId="{3616E62C-DCB4-404D-9C79-EBAD20215E0C}" srcId="{66642A2E-39B4-4A44-903A-D9E201EE0D72}" destId="{BBC005E1-DB5D-441B-92CD-F09068F899B7}" srcOrd="3" destOrd="0" parTransId="{8755C7AC-90F4-44E1-A0F3-E167B6C99E82}" sibTransId="{B1C198D0-1B4F-45FA-AB03-68B5777BA014}"/>
    <dgm:cxn modelId="{57BA23FB-1824-4C52-A80D-0B4464B9A112}" type="presOf" srcId="{66642A2E-39B4-4A44-903A-D9E201EE0D72}" destId="{300C2424-802A-4FBC-BB0B-D8B23CDAB3DC}" srcOrd="0" destOrd="0" presId="urn:microsoft.com/office/officeart/2005/8/layout/radial3"/>
    <dgm:cxn modelId="{9285F977-528D-4AA2-9446-A1132A40C9D3}" srcId="{66642A2E-39B4-4A44-903A-D9E201EE0D72}" destId="{0FA0C963-0473-4F7A-8F9F-B84AA437FB07}" srcOrd="2" destOrd="0" parTransId="{D50548DA-31F3-4D52-9F2E-6DB2F998CD61}" sibTransId="{03214A39-1F97-4DBD-8121-AE49C3C94EA1}"/>
    <dgm:cxn modelId="{5FADD6FF-CE29-4893-ACC3-34C0310FDC7E}" srcId="{66642A2E-39B4-4A44-903A-D9E201EE0D72}" destId="{E6434319-DADA-4A6B-AAC8-CBF2FE538D07}" srcOrd="1" destOrd="0" parTransId="{5B104377-74E2-4616-85FA-51B6AFF6CDE1}" sibTransId="{B5115220-3A9E-4B95-8697-DCBE787B655B}"/>
    <dgm:cxn modelId="{BDB54BE4-6108-4C86-A2FD-111B4E6E9125}" type="presOf" srcId="{81C380D1-F33B-42AC-A35F-D4B17CFEA9E4}" destId="{6816864D-8496-4CF1-B464-F0CA2D456DAB}" srcOrd="0" destOrd="0" presId="urn:microsoft.com/office/officeart/2005/8/layout/radial3"/>
    <dgm:cxn modelId="{636A369B-F5D5-4FB3-A2AD-0DE21667777E}" type="presOf" srcId="{BBC005E1-DB5D-441B-92CD-F09068F899B7}" destId="{9ED371C0-6FF8-427C-AAC6-4DA31A2928D2}" srcOrd="0" destOrd="0" presId="urn:microsoft.com/office/officeart/2005/8/layout/radial3"/>
    <dgm:cxn modelId="{BF1F04E9-C6B9-4596-887F-D0FB309FD0F3}" type="presOf" srcId="{E6434319-DADA-4A6B-AAC8-CBF2FE538D07}" destId="{1BE034EE-0906-4D1B-B083-01D19D749B95}" srcOrd="0" destOrd="0" presId="urn:microsoft.com/office/officeart/2005/8/layout/radial3"/>
    <dgm:cxn modelId="{B6C090B9-EBE1-4C3D-8513-4E5542355787}" type="presOf" srcId="{AAC51326-C69F-4D9D-85F5-2DD6441CD930}" destId="{434AD633-C448-42D5-8870-C37689832AD4}" srcOrd="0" destOrd="0" presId="urn:microsoft.com/office/officeart/2005/8/layout/radial3"/>
    <dgm:cxn modelId="{7D8E4EC0-225C-4A38-A1B5-DDD1AC739B07}" srcId="{7314FA1C-538E-4AD4-8F97-155E55F3B3DB}" destId="{66642A2E-39B4-4A44-903A-D9E201EE0D72}" srcOrd="0" destOrd="0" parTransId="{4AEFC5F7-5529-43A4-9D71-BD9072D28A2F}" sibTransId="{21F22C88-5569-4D62-9BD7-CED75504D1F1}"/>
    <dgm:cxn modelId="{41C0AE8C-F97F-45B1-967D-BF5F8F75922F}" type="presOf" srcId="{0FA0C963-0473-4F7A-8F9F-B84AA437FB07}" destId="{F5C61796-9451-4E6B-8992-C78F024A45F0}" srcOrd="0" destOrd="0" presId="urn:microsoft.com/office/officeart/2005/8/layout/radial3"/>
    <dgm:cxn modelId="{81B16B59-D9BA-4BC2-AEF9-8FE65970D429}" type="presParOf" srcId="{9EA25349-6076-4C69-ABA4-483BD1A79E53}" destId="{C5997B7E-40C2-491E-871A-0E938F95F02D}" srcOrd="0" destOrd="0" presId="urn:microsoft.com/office/officeart/2005/8/layout/radial3"/>
    <dgm:cxn modelId="{0EBB5A75-EE1A-4E33-BCE5-74F209EF4964}" type="presParOf" srcId="{C5997B7E-40C2-491E-871A-0E938F95F02D}" destId="{300C2424-802A-4FBC-BB0B-D8B23CDAB3DC}" srcOrd="0" destOrd="0" presId="urn:microsoft.com/office/officeart/2005/8/layout/radial3"/>
    <dgm:cxn modelId="{C7E06038-16A7-432F-BF0C-B6EF7DC34362}" type="presParOf" srcId="{C5997B7E-40C2-491E-871A-0E938F95F02D}" destId="{6816864D-8496-4CF1-B464-F0CA2D456DAB}" srcOrd="1" destOrd="0" presId="urn:microsoft.com/office/officeart/2005/8/layout/radial3"/>
    <dgm:cxn modelId="{C670AD47-E224-4914-94BC-928F145E628C}" type="presParOf" srcId="{C5997B7E-40C2-491E-871A-0E938F95F02D}" destId="{1BE034EE-0906-4D1B-B083-01D19D749B95}" srcOrd="2" destOrd="0" presId="urn:microsoft.com/office/officeart/2005/8/layout/radial3"/>
    <dgm:cxn modelId="{1AA97673-A2EB-430F-93ED-CA3C35FB83C1}" type="presParOf" srcId="{C5997B7E-40C2-491E-871A-0E938F95F02D}" destId="{F5C61796-9451-4E6B-8992-C78F024A45F0}" srcOrd="3" destOrd="0" presId="urn:microsoft.com/office/officeart/2005/8/layout/radial3"/>
    <dgm:cxn modelId="{C9F6CD8A-D178-42B0-9E15-D0BBD88F5FC5}" type="presParOf" srcId="{C5997B7E-40C2-491E-871A-0E938F95F02D}" destId="{9ED371C0-6FF8-427C-AAC6-4DA31A2928D2}" srcOrd="4" destOrd="0" presId="urn:microsoft.com/office/officeart/2005/8/layout/radial3"/>
    <dgm:cxn modelId="{D2AC6C58-6F37-44B0-827D-CFF4F2B5C0E3}" type="presParOf" srcId="{C5997B7E-40C2-491E-871A-0E938F95F02D}" destId="{434AD633-C448-42D5-8870-C37689832AD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86EFD9-167C-4D28-AA98-775E0A0DF836}" type="doc">
      <dgm:prSet loTypeId="urn:microsoft.com/office/officeart/2005/8/layout/matrix3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AAA59F4-3DAC-4D3C-87F6-491AE699E73C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Reflects information </a:t>
          </a:r>
          <a:r>
            <a:rPr lang="en-US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 the entire credit report </a:t>
          </a:r>
          <a:endParaRPr lang="en-US" sz="2400" u="sng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ACEC8D6-4459-4F97-9A2F-36FDBFE1DFD3}" type="parTrans" cxnId="{16A357B2-5FF0-43F2-9FF6-C81B756532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B81AB8-8F78-44EF-B9ED-5447C19DAEE1}" type="sibTrans" cxnId="{16A357B2-5FF0-43F2-9FF6-C81B756532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1F99C8-06FA-47C8-9BBD-EE3E862E7D4B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At a particular </a:t>
          </a:r>
          <a:r>
            <a:rPr lang="en-US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point in time</a:t>
          </a:r>
          <a:endParaRPr lang="en-US" sz="2400" u="sng" dirty="0">
            <a:solidFill>
              <a:schemeClr val="tx1"/>
            </a:solidFill>
          </a:endParaRPr>
        </a:p>
      </dgm:t>
    </dgm:pt>
    <dgm:pt modelId="{9450A31A-5C88-42BE-AA18-6187DE7DC50B}" type="parTrans" cxnId="{16507113-D34D-420E-91D8-73B584A64F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AF9B8C-B31E-4C93-998F-8479C82CCD61}" type="sibTrans" cxnId="{16507113-D34D-420E-91D8-73B584A64F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486FF9-289D-495F-8007-63B225FC1A66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Numeric “grade” of a consumer’s </a:t>
          </a:r>
          <a:r>
            <a:rPr lang="en-US" sz="2400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financial reliability </a:t>
          </a:r>
          <a:endParaRPr lang="en-US" sz="2400" u="sng" dirty="0">
            <a:solidFill>
              <a:schemeClr val="tx1"/>
            </a:solidFill>
          </a:endParaRPr>
        </a:p>
      </dgm:t>
    </dgm:pt>
    <dgm:pt modelId="{98ADDECE-0226-4DE8-B753-AC11EF332EAA}" type="parTrans" cxnId="{DDA3B224-9447-4E4E-8F3A-F7228C6892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4BF62F-0D43-4B1F-B5AF-ADC465F05798}" type="sibTrans" cxnId="{DDA3B224-9447-4E4E-8F3A-F7228C6892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89D732-CABE-4100-B9E6-3597CE2572A0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Examples: Fair Isaac, Corp (FICO) and </a:t>
          </a:r>
          <a:r>
            <a:rPr lang="en-US" sz="20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VantageScore</a:t>
          </a:r>
          <a:endParaRPr lang="en-US" sz="2000" dirty="0">
            <a:solidFill>
              <a:schemeClr val="tx1"/>
            </a:solidFill>
          </a:endParaRPr>
        </a:p>
      </dgm:t>
    </dgm:pt>
    <dgm:pt modelId="{CDD1D244-27FF-4F03-8795-D6D1062002D5}" type="parTrans" cxnId="{50D70D94-B0CA-4079-B59F-27C5942B4C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DC6178-E9D5-4D8A-AFA2-D3E815B45D0A}" type="sibTrans" cxnId="{50D70D94-B0CA-4079-B59F-27C5942B4C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EDBB23-D46C-4454-8D4B-1756C320EF51}" type="pres">
      <dgm:prSet presAssocID="{6E86EFD9-167C-4D28-AA98-775E0A0DF83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6381-221A-4828-808D-6BFC737540AC}" type="pres">
      <dgm:prSet presAssocID="{6E86EFD9-167C-4D28-AA98-775E0A0DF836}" presName="diamond" presStyleLbl="bgShp" presStyleIdx="0" presStyleCnt="1"/>
      <dgm:spPr/>
    </dgm:pt>
    <dgm:pt modelId="{7F107138-5984-4E63-8971-5D5A87D7F61B}" type="pres">
      <dgm:prSet presAssocID="{6E86EFD9-167C-4D28-AA98-775E0A0DF836}" presName="quad1" presStyleLbl="node1" presStyleIdx="0" presStyleCnt="4" custScaleY="105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54AC7-65D7-4796-A332-DF486827A5E2}" type="pres">
      <dgm:prSet presAssocID="{6E86EFD9-167C-4D28-AA98-775E0A0DF836}" presName="quad2" presStyleLbl="node1" presStyleIdx="1" presStyleCnt="4" custScaleY="105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D16AA-C1AB-438C-91B3-6F036428CFD0}" type="pres">
      <dgm:prSet presAssocID="{6E86EFD9-167C-4D28-AA98-775E0A0DF836}" presName="quad3" presStyleLbl="node1" presStyleIdx="2" presStyleCnt="4" custScaleY="105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C0F43-200E-4BBB-89AA-8F830F56CDB8}" type="pres">
      <dgm:prSet presAssocID="{6E86EFD9-167C-4D28-AA98-775E0A0DF836}" presName="quad4" presStyleLbl="node1" presStyleIdx="3" presStyleCnt="4" custScaleY="105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22E34-6523-4586-8893-73AC92CD5B28}" type="presOf" srcId="{A0486FF9-289D-495F-8007-63B225FC1A66}" destId="{147D16AA-C1AB-438C-91B3-6F036428CFD0}" srcOrd="0" destOrd="0" presId="urn:microsoft.com/office/officeart/2005/8/layout/matrix3"/>
    <dgm:cxn modelId="{B0ADC5FA-D006-46DE-ADA5-7DCE4D07BD1D}" type="presOf" srcId="{231F99C8-06FA-47C8-9BBD-EE3E862E7D4B}" destId="{C1954AC7-65D7-4796-A332-DF486827A5E2}" srcOrd="0" destOrd="0" presId="urn:microsoft.com/office/officeart/2005/8/layout/matrix3"/>
    <dgm:cxn modelId="{378A25C2-773C-48CF-ACCA-92BD056ED43C}" type="presOf" srcId="{6E86EFD9-167C-4D28-AA98-775E0A0DF836}" destId="{22EDBB23-D46C-4454-8D4B-1756C320EF51}" srcOrd="0" destOrd="0" presId="urn:microsoft.com/office/officeart/2005/8/layout/matrix3"/>
    <dgm:cxn modelId="{551E24E7-8DC8-4E07-A8A8-85B65826A25E}" type="presOf" srcId="{2589D732-CABE-4100-B9E6-3597CE2572A0}" destId="{850C0F43-200E-4BBB-89AA-8F830F56CDB8}" srcOrd="0" destOrd="0" presId="urn:microsoft.com/office/officeart/2005/8/layout/matrix3"/>
    <dgm:cxn modelId="{16507113-D34D-420E-91D8-73B584A64F38}" srcId="{6E86EFD9-167C-4D28-AA98-775E0A0DF836}" destId="{231F99C8-06FA-47C8-9BBD-EE3E862E7D4B}" srcOrd="1" destOrd="0" parTransId="{9450A31A-5C88-42BE-AA18-6187DE7DC50B}" sibTransId="{F0AF9B8C-B31E-4C93-998F-8479C82CCD61}"/>
    <dgm:cxn modelId="{50D70D94-B0CA-4079-B59F-27C5942B4CDA}" srcId="{6E86EFD9-167C-4D28-AA98-775E0A0DF836}" destId="{2589D732-CABE-4100-B9E6-3597CE2572A0}" srcOrd="3" destOrd="0" parTransId="{CDD1D244-27FF-4F03-8795-D6D1062002D5}" sibTransId="{F2DC6178-E9D5-4D8A-AFA2-D3E815B45D0A}"/>
    <dgm:cxn modelId="{DDA3B224-9447-4E4E-8F3A-F7228C689225}" srcId="{6E86EFD9-167C-4D28-AA98-775E0A0DF836}" destId="{A0486FF9-289D-495F-8007-63B225FC1A66}" srcOrd="2" destOrd="0" parTransId="{98ADDECE-0226-4DE8-B753-AC11EF332EAA}" sibTransId="{7E4BF62F-0D43-4B1F-B5AF-ADC465F05798}"/>
    <dgm:cxn modelId="{D3EFFB2B-F3DE-49D4-B1DC-6A20E1F478CF}" type="presOf" srcId="{BAAA59F4-3DAC-4D3C-87F6-491AE699E73C}" destId="{7F107138-5984-4E63-8971-5D5A87D7F61B}" srcOrd="0" destOrd="0" presId="urn:microsoft.com/office/officeart/2005/8/layout/matrix3"/>
    <dgm:cxn modelId="{16A357B2-5FF0-43F2-9FF6-C81B7565320D}" srcId="{6E86EFD9-167C-4D28-AA98-775E0A0DF836}" destId="{BAAA59F4-3DAC-4D3C-87F6-491AE699E73C}" srcOrd="0" destOrd="0" parTransId="{8ACEC8D6-4459-4F97-9A2F-36FDBFE1DFD3}" sibTransId="{C8B81AB8-8F78-44EF-B9ED-5447C19DAEE1}"/>
    <dgm:cxn modelId="{EF793E72-D395-4FDF-B7AE-5F1D89736EB4}" type="presParOf" srcId="{22EDBB23-D46C-4454-8D4B-1756C320EF51}" destId="{2F5B6381-221A-4828-808D-6BFC737540AC}" srcOrd="0" destOrd="0" presId="urn:microsoft.com/office/officeart/2005/8/layout/matrix3"/>
    <dgm:cxn modelId="{F94F11C4-4E28-49FC-BAD6-C5D931703A8E}" type="presParOf" srcId="{22EDBB23-D46C-4454-8D4B-1756C320EF51}" destId="{7F107138-5984-4E63-8971-5D5A87D7F61B}" srcOrd="1" destOrd="0" presId="urn:microsoft.com/office/officeart/2005/8/layout/matrix3"/>
    <dgm:cxn modelId="{7FFAD6BD-4FC8-41F8-9404-F01C2C901499}" type="presParOf" srcId="{22EDBB23-D46C-4454-8D4B-1756C320EF51}" destId="{C1954AC7-65D7-4796-A332-DF486827A5E2}" srcOrd="2" destOrd="0" presId="urn:microsoft.com/office/officeart/2005/8/layout/matrix3"/>
    <dgm:cxn modelId="{D9A414F0-5EF5-47E6-888D-359DFE31D5C7}" type="presParOf" srcId="{22EDBB23-D46C-4454-8D4B-1756C320EF51}" destId="{147D16AA-C1AB-438C-91B3-6F036428CFD0}" srcOrd="3" destOrd="0" presId="urn:microsoft.com/office/officeart/2005/8/layout/matrix3"/>
    <dgm:cxn modelId="{58F86829-6BA7-4B0C-9D37-AC973C3AC0AB}" type="presParOf" srcId="{22EDBB23-D46C-4454-8D4B-1756C320EF51}" destId="{850C0F43-200E-4BBB-89AA-8F830F56CDB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A917799-5637-400E-B7BB-0D20C04554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2A2AA1-AC65-4DF1-B194-014B787B3403}">
      <dgm:prSet phldrT="[Text]" custT="1"/>
      <dgm:spPr/>
      <dgm:t>
        <a:bodyPr/>
        <a:lstStyle/>
        <a:p>
          <a:r>
            <a:rPr lang="en-US" sz="2400" dirty="0" smtClean="0"/>
            <a:t>Generally, higher score = higher chance of credit repayment</a:t>
          </a:r>
          <a:endParaRPr lang="en-US" sz="2400" dirty="0"/>
        </a:p>
      </dgm:t>
    </dgm:pt>
    <dgm:pt modelId="{20384635-E598-4F6A-889C-D046791D106E}" type="parTrans" cxnId="{F5BA7AA6-3B50-4695-AB50-A4E6E94CC077}">
      <dgm:prSet/>
      <dgm:spPr/>
      <dgm:t>
        <a:bodyPr/>
        <a:lstStyle/>
        <a:p>
          <a:endParaRPr lang="en-US" sz="3200"/>
        </a:p>
      </dgm:t>
    </dgm:pt>
    <dgm:pt modelId="{3BDDD8D4-E57B-4CBD-85E5-50ADD9745F49}" type="sibTrans" cxnId="{F5BA7AA6-3B50-4695-AB50-A4E6E94CC077}">
      <dgm:prSet/>
      <dgm:spPr/>
      <dgm:t>
        <a:bodyPr/>
        <a:lstStyle/>
        <a:p>
          <a:endParaRPr lang="en-US" sz="3200"/>
        </a:p>
      </dgm:t>
    </dgm:pt>
    <dgm:pt modelId="{B6C210C8-1070-408A-9A8C-BB8D8F80E169}">
      <dgm:prSet phldrT="[Text]" custT="1"/>
      <dgm:spPr/>
      <dgm:t>
        <a:bodyPr/>
        <a:lstStyle/>
        <a:p>
          <a:r>
            <a:rPr lang="en-US" sz="2400" dirty="0" smtClean="0"/>
            <a:t>How the score is calculated depends on the credit scoring model</a:t>
          </a:r>
          <a:endParaRPr lang="en-US" sz="2400" dirty="0"/>
        </a:p>
      </dgm:t>
    </dgm:pt>
    <dgm:pt modelId="{3A227E80-37F1-483F-994D-3255485EF1FA}" type="parTrans" cxnId="{5134A131-ADCF-4CF4-B240-C2D2FA321666}">
      <dgm:prSet/>
      <dgm:spPr/>
      <dgm:t>
        <a:bodyPr/>
        <a:lstStyle/>
        <a:p>
          <a:endParaRPr lang="en-US" sz="3200"/>
        </a:p>
      </dgm:t>
    </dgm:pt>
    <dgm:pt modelId="{EABED3CC-63AF-4307-9989-B4C2CDE3DD1D}" type="sibTrans" cxnId="{5134A131-ADCF-4CF4-B240-C2D2FA321666}">
      <dgm:prSet/>
      <dgm:spPr/>
      <dgm:t>
        <a:bodyPr/>
        <a:lstStyle/>
        <a:p>
          <a:endParaRPr lang="en-US" sz="3200"/>
        </a:p>
      </dgm:t>
    </dgm:pt>
    <dgm:pt modelId="{13F76F7D-DB2D-49D6-AEAB-B8522F4749ED}" type="pres">
      <dgm:prSet presAssocID="{CA917799-5637-400E-B7BB-0D20C04554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AC1AC-E969-4DD4-A684-8F5CAB831834}" type="pres">
      <dgm:prSet presAssocID="{9B2A2AA1-AC65-4DF1-B194-014B787B3403}" presName="parentText" presStyleLbl="node1" presStyleIdx="0" presStyleCnt="2" custScaleY="663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50424-BB12-4933-9755-D3567A6BB07B}" type="pres">
      <dgm:prSet presAssocID="{3BDDD8D4-E57B-4CBD-85E5-50ADD9745F49}" presName="spacer" presStyleCnt="0"/>
      <dgm:spPr/>
    </dgm:pt>
    <dgm:pt modelId="{23C907AA-83CE-4E2B-9B23-3DB2DD504049}" type="pres">
      <dgm:prSet presAssocID="{B6C210C8-1070-408A-9A8C-BB8D8F80E169}" presName="parentText" presStyleLbl="node1" presStyleIdx="1" presStyleCnt="2" custScaleY="663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9FB99-7B5E-41DC-9E30-FE92D134F05B}" type="presOf" srcId="{B6C210C8-1070-408A-9A8C-BB8D8F80E169}" destId="{23C907AA-83CE-4E2B-9B23-3DB2DD504049}" srcOrd="0" destOrd="0" presId="urn:microsoft.com/office/officeart/2005/8/layout/vList2"/>
    <dgm:cxn modelId="{5134A131-ADCF-4CF4-B240-C2D2FA321666}" srcId="{CA917799-5637-400E-B7BB-0D20C0455428}" destId="{B6C210C8-1070-408A-9A8C-BB8D8F80E169}" srcOrd="1" destOrd="0" parTransId="{3A227E80-37F1-483F-994D-3255485EF1FA}" sibTransId="{EABED3CC-63AF-4307-9989-B4C2CDE3DD1D}"/>
    <dgm:cxn modelId="{00487FB2-B4CA-48EC-9793-94EBBC1F6EEA}" type="presOf" srcId="{CA917799-5637-400E-B7BB-0D20C0455428}" destId="{13F76F7D-DB2D-49D6-AEAB-B8522F4749ED}" srcOrd="0" destOrd="0" presId="urn:microsoft.com/office/officeart/2005/8/layout/vList2"/>
    <dgm:cxn modelId="{F5BA7AA6-3B50-4695-AB50-A4E6E94CC077}" srcId="{CA917799-5637-400E-B7BB-0D20C0455428}" destId="{9B2A2AA1-AC65-4DF1-B194-014B787B3403}" srcOrd="0" destOrd="0" parTransId="{20384635-E598-4F6A-889C-D046791D106E}" sibTransId="{3BDDD8D4-E57B-4CBD-85E5-50ADD9745F49}"/>
    <dgm:cxn modelId="{17995DFA-5385-4B3F-AA81-CCEC563D9040}" type="presOf" srcId="{9B2A2AA1-AC65-4DF1-B194-014B787B3403}" destId="{7C2AC1AC-E969-4DD4-A684-8F5CAB831834}" srcOrd="0" destOrd="0" presId="urn:microsoft.com/office/officeart/2005/8/layout/vList2"/>
    <dgm:cxn modelId="{08406CA0-E6AD-47CD-A2B7-919CD8134D32}" type="presParOf" srcId="{13F76F7D-DB2D-49D6-AEAB-B8522F4749ED}" destId="{7C2AC1AC-E969-4DD4-A684-8F5CAB831834}" srcOrd="0" destOrd="0" presId="urn:microsoft.com/office/officeart/2005/8/layout/vList2"/>
    <dgm:cxn modelId="{AB6375AB-CE8C-46C1-8BCC-8C9FC7299A62}" type="presParOf" srcId="{13F76F7D-DB2D-49D6-AEAB-B8522F4749ED}" destId="{C2A50424-BB12-4933-9755-D3567A6BB07B}" srcOrd="1" destOrd="0" presId="urn:microsoft.com/office/officeart/2005/8/layout/vList2"/>
    <dgm:cxn modelId="{FC34A18D-9556-4B88-A9C3-66EFD9945478}" type="presParOf" srcId="{13F76F7D-DB2D-49D6-AEAB-B8522F4749ED}" destId="{23C907AA-83CE-4E2B-9B23-3DB2DD5040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8F1118-3857-413B-8B1B-B6411F0DCD5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1F2F5B8-437A-4634-AF43-B7173827221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Insurance Rates</a:t>
          </a:r>
          <a:endParaRPr lang="en-US" dirty="0">
            <a:solidFill>
              <a:schemeClr val="tx1"/>
            </a:solidFill>
          </a:endParaRPr>
        </a:p>
      </dgm:t>
    </dgm:pt>
    <dgm:pt modelId="{F4812FAB-A06A-411D-AFA0-3DB2D328A28F}" type="parTrans" cxnId="{24DACC46-E82A-4DA5-A0B2-678C80A388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9BC377-C854-4087-9A6E-0139F7F8A642}" type="sibTrans" cxnId="{24DACC46-E82A-4DA5-A0B2-678C80A388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0E19FB-AEEB-4A49-8F44-4823C47A115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Employment</a:t>
          </a:r>
          <a:endParaRPr lang="en-US" dirty="0">
            <a:solidFill>
              <a:schemeClr val="tx1"/>
            </a:solidFill>
          </a:endParaRPr>
        </a:p>
      </dgm:t>
    </dgm:pt>
    <dgm:pt modelId="{968CB642-F2E8-46E0-85A2-FC68E1CE0B48}" type="parTrans" cxnId="{755AE181-60DC-4349-97F1-7570BBAED6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2A3E1F-A8E5-4741-9A25-DAE0D707BF33}" type="sibTrans" cxnId="{755AE181-60DC-4349-97F1-7570BBAED6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2FBB60-53DA-4C87-B150-1911D6C6851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Public Utility Services</a:t>
          </a:r>
          <a:endParaRPr lang="en-US" dirty="0">
            <a:solidFill>
              <a:schemeClr val="tx1"/>
            </a:solidFill>
          </a:endParaRPr>
        </a:p>
      </dgm:t>
    </dgm:pt>
    <dgm:pt modelId="{8B24BC45-E6F5-4878-9C1E-A778FD3720E4}" type="parTrans" cxnId="{A9E27653-DD0D-40B3-AB15-33D5DDA1FD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8660D9-EAC4-42BF-B7C6-CF398C6E1C48}" type="sibTrans" cxnId="{A9E27653-DD0D-40B3-AB15-33D5DDA1FD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FA0571-1FA3-40A9-B938-D89B598EDAA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Housing</a:t>
          </a:r>
          <a:endParaRPr lang="en-US" dirty="0">
            <a:solidFill>
              <a:schemeClr val="tx1"/>
            </a:solidFill>
          </a:endParaRPr>
        </a:p>
      </dgm:t>
    </dgm:pt>
    <dgm:pt modelId="{FDB068EA-93F4-4709-8C8D-B217ADAFBEB9}" type="parTrans" cxnId="{78BF1C03-7093-4CE5-9038-F1813AD2CA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AC89A3-BFCE-4834-9281-A0AE6A37CBE7}" type="sibTrans" cxnId="{78BF1C03-7093-4CE5-9038-F1813AD2CA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2D61BA-F04A-4740-921B-4B992FA64AFA}" type="pres">
      <dgm:prSet presAssocID="{958F1118-3857-413B-8B1B-B6411F0DCD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A44B09-77C4-4BA1-B5B0-7FB014A03897}" type="pres">
      <dgm:prSet presAssocID="{41F2F5B8-437A-4634-AF43-B7173827221A}" presName="node" presStyleLbl="node1" presStyleIdx="0" presStyleCnt="4" custLinFactNeighborY="-4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C585-F61A-4EC1-809A-9C3D63B10CFD}" type="pres">
      <dgm:prSet presAssocID="{989BC377-C854-4087-9A6E-0139F7F8A642}" presName="sibTrans" presStyleCnt="0"/>
      <dgm:spPr/>
    </dgm:pt>
    <dgm:pt modelId="{27E97662-E76F-4822-90FA-A10FE32D63F0}" type="pres">
      <dgm:prSet presAssocID="{150E19FB-AEEB-4A49-8F44-4823C47A11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80C3D-56E3-4174-A130-A6F08492960D}" type="pres">
      <dgm:prSet presAssocID="{772A3E1F-A8E5-4741-9A25-DAE0D707BF33}" presName="sibTrans" presStyleCnt="0"/>
      <dgm:spPr/>
    </dgm:pt>
    <dgm:pt modelId="{CE3979F8-FC46-4F50-9EB6-01DB76B4C79F}" type="pres">
      <dgm:prSet presAssocID="{9C2FBB60-53DA-4C87-B150-1911D6C685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7A3BA-1D34-4A37-92A6-7FB25921317D}" type="pres">
      <dgm:prSet presAssocID="{D98660D9-EAC4-42BF-B7C6-CF398C6E1C48}" presName="sibTrans" presStyleCnt="0"/>
      <dgm:spPr/>
    </dgm:pt>
    <dgm:pt modelId="{FCB4A59C-5020-46E0-B5CA-A3512EB18680}" type="pres">
      <dgm:prSet presAssocID="{69FA0571-1FA3-40A9-B938-D89B598EDA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DACC46-E82A-4DA5-A0B2-678C80A3887A}" srcId="{958F1118-3857-413B-8B1B-B6411F0DCD5D}" destId="{41F2F5B8-437A-4634-AF43-B7173827221A}" srcOrd="0" destOrd="0" parTransId="{F4812FAB-A06A-411D-AFA0-3DB2D328A28F}" sibTransId="{989BC377-C854-4087-9A6E-0139F7F8A642}"/>
    <dgm:cxn modelId="{975A5007-45DE-4CD4-9D0C-15B5CC42CDA4}" type="presOf" srcId="{69FA0571-1FA3-40A9-B938-D89B598EDAAF}" destId="{FCB4A59C-5020-46E0-B5CA-A3512EB18680}" srcOrd="0" destOrd="0" presId="urn:microsoft.com/office/officeart/2005/8/layout/default"/>
    <dgm:cxn modelId="{61206A04-27E2-4D18-B8B4-5865A3636E50}" type="presOf" srcId="{9C2FBB60-53DA-4C87-B150-1911D6C6851B}" destId="{CE3979F8-FC46-4F50-9EB6-01DB76B4C79F}" srcOrd="0" destOrd="0" presId="urn:microsoft.com/office/officeart/2005/8/layout/default"/>
    <dgm:cxn modelId="{5EC4265B-4FD2-4B04-8DA3-703E6C1AC852}" type="presOf" srcId="{958F1118-3857-413B-8B1B-B6411F0DCD5D}" destId="{A32D61BA-F04A-4740-921B-4B992FA64AFA}" srcOrd="0" destOrd="0" presId="urn:microsoft.com/office/officeart/2005/8/layout/default"/>
    <dgm:cxn modelId="{CA5E7B5F-4AA1-40F9-B801-81E1C8A4B19C}" type="presOf" srcId="{41F2F5B8-437A-4634-AF43-B7173827221A}" destId="{DAA44B09-77C4-4BA1-B5B0-7FB014A03897}" srcOrd="0" destOrd="0" presId="urn:microsoft.com/office/officeart/2005/8/layout/default"/>
    <dgm:cxn modelId="{8C7E7DC5-5E29-4C3B-AFE4-2396A5E1017E}" type="presOf" srcId="{150E19FB-AEEB-4A49-8F44-4823C47A1152}" destId="{27E97662-E76F-4822-90FA-A10FE32D63F0}" srcOrd="0" destOrd="0" presId="urn:microsoft.com/office/officeart/2005/8/layout/default"/>
    <dgm:cxn modelId="{78BF1C03-7093-4CE5-9038-F1813AD2CAB1}" srcId="{958F1118-3857-413B-8B1B-B6411F0DCD5D}" destId="{69FA0571-1FA3-40A9-B938-D89B598EDAAF}" srcOrd="3" destOrd="0" parTransId="{FDB068EA-93F4-4709-8C8D-B217ADAFBEB9}" sibTransId="{17AC89A3-BFCE-4834-9281-A0AE6A37CBE7}"/>
    <dgm:cxn modelId="{A9E27653-DD0D-40B3-AB15-33D5DDA1FDEB}" srcId="{958F1118-3857-413B-8B1B-B6411F0DCD5D}" destId="{9C2FBB60-53DA-4C87-B150-1911D6C6851B}" srcOrd="2" destOrd="0" parTransId="{8B24BC45-E6F5-4878-9C1E-A778FD3720E4}" sibTransId="{D98660D9-EAC4-42BF-B7C6-CF398C6E1C48}"/>
    <dgm:cxn modelId="{755AE181-60DC-4349-97F1-7570BBAED64B}" srcId="{958F1118-3857-413B-8B1B-B6411F0DCD5D}" destId="{150E19FB-AEEB-4A49-8F44-4823C47A1152}" srcOrd="1" destOrd="0" parTransId="{968CB642-F2E8-46E0-85A2-FC68E1CE0B48}" sibTransId="{772A3E1F-A8E5-4741-9A25-DAE0D707BF33}"/>
    <dgm:cxn modelId="{0E55F258-2236-4DA6-845E-351E418C718D}" type="presParOf" srcId="{A32D61BA-F04A-4740-921B-4B992FA64AFA}" destId="{DAA44B09-77C4-4BA1-B5B0-7FB014A03897}" srcOrd="0" destOrd="0" presId="urn:microsoft.com/office/officeart/2005/8/layout/default"/>
    <dgm:cxn modelId="{342BB178-6B6B-424A-B66E-6DA3E5BE2F91}" type="presParOf" srcId="{A32D61BA-F04A-4740-921B-4B992FA64AFA}" destId="{0A27C585-F61A-4EC1-809A-9C3D63B10CFD}" srcOrd="1" destOrd="0" presId="urn:microsoft.com/office/officeart/2005/8/layout/default"/>
    <dgm:cxn modelId="{5A554BD0-0D92-4688-A38B-B156EB5168AB}" type="presParOf" srcId="{A32D61BA-F04A-4740-921B-4B992FA64AFA}" destId="{27E97662-E76F-4822-90FA-A10FE32D63F0}" srcOrd="2" destOrd="0" presId="urn:microsoft.com/office/officeart/2005/8/layout/default"/>
    <dgm:cxn modelId="{EA73AC3A-0D40-4AD6-B5FE-0DF93F39AA0A}" type="presParOf" srcId="{A32D61BA-F04A-4740-921B-4B992FA64AFA}" destId="{7BF80C3D-56E3-4174-A130-A6F08492960D}" srcOrd="3" destOrd="0" presId="urn:microsoft.com/office/officeart/2005/8/layout/default"/>
    <dgm:cxn modelId="{6CDE7FA0-4CE8-4399-911D-8636DF35CA79}" type="presParOf" srcId="{A32D61BA-F04A-4740-921B-4B992FA64AFA}" destId="{CE3979F8-FC46-4F50-9EB6-01DB76B4C79F}" srcOrd="4" destOrd="0" presId="urn:microsoft.com/office/officeart/2005/8/layout/default"/>
    <dgm:cxn modelId="{E49AAF57-BBD4-433E-84EE-1D3F90084BC0}" type="presParOf" srcId="{A32D61BA-F04A-4740-921B-4B992FA64AFA}" destId="{B517A3BA-1D34-4A37-92A6-7FB25921317D}" srcOrd="5" destOrd="0" presId="urn:microsoft.com/office/officeart/2005/8/layout/default"/>
    <dgm:cxn modelId="{F1AA22B9-D25A-497D-B6C1-C2A27DA236AA}" type="presParOf" srcId="{A32D61BA-F04A-4740-921B-4B992FA64AFA}" destId="{FCB4A59C-5020-46E0-B5CA-A3512EB186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0DF81D-23C3-4064-A4B7-E33170EAE1C0}" type="doc">
      <dgm:prSet loTypeId="urn:microsoft.com/office/officeart/2005/8/layout/cycle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274463D-F20F-45C4-850B-C9384A148701}">
      <dgm:prSet phldrT="[Text]" custT="1"/>
      <dgm:spPr/>
      <dgm:t>
        <a:bodyPr/>
        <a:lstStyle/>
        <a:p>
          <a:r>
            <a:rPr lang="en-US" sz="2000" dirty="0" smtClean="0"/>
            <a:t>Pay your bills consistently and on time</a:t>
          </a:r>
          <a:endParaRPr lang="en-US" sz="2000" dirty="0"/>
        </a:p>
      </dgm:t>
    </dgm:pt>
    <dgm:pt modelId="{1ED6ED8A-6045-4ADF-A6AC-4B430BA488DE}" type="parTrans" cxnId="{094E3C57-0AEE-4FE7-ADA7-89FC70B203BB}">
      <dgm:prSet/>
      <dgm:spPr/>
      <dgm:t>
        <a:bodyPr/>
        <a:lstStyle/>
        <a:p>
          <a:endParaRPr lang="en-US"/>
        </a:p>
      </dgm:t>
    </dgm:pt>
    <dgm:pt modelId="{D4D751F1-B498-4E66-8A6B-6A8DEEC9E5CE}" type="sibTrans" cxnId="{094E3C57-0AEE-4FE7-ADA7-89FC70B203BB}">
      <dgm:prSet/>
      <dgm:spPr/>
      <dgm:t>
        <a:bodyPr/>
        <a:lstStyle/>
        <a:p>
          <a:endParaRPr lang="en-US"/>
        </a:p>
      </dgm:t>
    </dgm:pt>
    <dgm:pt modelId="{7521394C-FAD3-4337-B94D-0F3E2C154488}">
      <dgm:prSet phldrT="[Text]" custT="1"/>
      <dgm:spPr/>
      <dgm:t>
        <a:bodyPr/>
        <a:lstStyle/>
        <a:p>
          <a:r>
            <a:rPr lang="en-US" sz="2000" dirty="0" smtClean="0"/>
            <a:t>Maintain reasonable amounts of available credit</a:t>
          </a:r>
          <a:endParaRPr lang="en-US" sz="2000" dirty="0"/>
        </a:p>
      </dgm:t>
    </dgm:pt>
    <dgm:pt modelId="{59C22FE0-08CF-41FA-9ADF-99A01ACD17A8}" type="parTrans" cxnId="{B112D7C8-711B-40FC-9303-F81567C89AA2}">
      <dgm:prSet/>
      <dgm:spPr/>
      <dgm:t>
        <a:bodyPr/>
        <a:lstStyle/>
        <a:p>
          <a:endParaRPr lang="en-US"/>
        </a:p>
      </dgm:t>
    </dgm:pt>
    <dgm:pt modelId="{84001794-1D58-494C-A45B-17E77ED5D2A3}" type="sibTrans" cxnId="{B112D7C8-711B-40FC-9303-F81567C89AA2}">
      <dgm:prSet/>
      <dgm:spPr/>
      <dgm:t>
        <a:bodyPr/>
        <a:lstStyle/>
        <a:p>
          <a:endParaRPr lang="en-US"/>
        </a:p>
      </dgm:t>
    </dgm:pt>
    <dgm:pt modelId="{8CF3CBEA-A0AD-41BB-A46E-91F1A92A83DE}">
      <dgm:prSet phldrT="[Text]" custT="1"/>
      <dgm:spPr/>
      <dgm:t>
        <a:bodyPr/>
        <a:lstStyle/>
        <a:p>
          <a:r>
            <a:rPr lang="en-US" sz="2000" dirty="0" smtClean="0"/>
            <a:t>Apply for credit sparingly</a:t>
          </a:r>
          <a:endParaRPr lang="en-US" sz="2000" dirty="0"/>
        </a:p>
      </dgm:t>
    </dgm:pt>
    <dgm:pt modelId="{032F368D-0EC7-492A-A2DC-68F254BFCE9F}" type="parTrans" cxnId="{5A50BA9C-56A8-4C24-B65C-FC336DA3BE98}">
      <dgm:prSet/>
      <dgm:spPr/>
      <dgm:t>
        <a:bodyPr/>
        <a:lstStyle/>
        <a:p>
          <a:endParaRPr lang="en-US"/>
        </a:p>
      </dgm:t>
    </dgm:pt>
    <dgm:pt modelId="{0AAAE6C5-1DCB-44A9-B1FD-B5684E1332A2}" type="sibTrans" cxnId="{5A50BA9C-56A8-4C24-B65C-FC336DA3BE98}">
      <dgm:prSet/>
      <dgm:spPr/>
      <dgm:t>
        <a:bodyPr/>
        <a:lstStyle/>
        <a:p>
          <a:endParaRPr lang="en-US"/>
        </a:p>
      </dgm:t>
    </dgm:pt>
    <dgm:pt modelId="{C1D9C04B-FF91-49A6-A809-E19E77FDF847}">
      <dgm:prSet phldrT="[Text]" custT="1"/>
      <dgm:spPr/>
      <dgm:t>
        <a:bodyPr/>
        <a:lstStyle/>
        <a:p>
          <a:r>
            <a:rPr lang="en-US" sz="2000" smtClean="0"/>
            <a:t>Have a mix of different types of credit accounts</a:t>
          </a:r>
          <a:endParaRPr lang="en-US" sz="2000" dirty="0"/>
        </a:p>
      </dgm:t>
    </dgm:pt>
    <dgm:pt modelId="{E452186A-1E21-41B9-9AFC-39D74EEC8ED2}" type="parTrans" cxnId="{ED846BC7-50E0-4E57-A36F-00BC3079DDED}">
      <dgm:prSet/>
      <dgm:spPr/>
      <dgm:t>
        <a:bodyPr/>
        <a:lstStyle/>
        <a:p>
          <a:endParaRPr lang="en-US"/>
        </a:p>
      </dgm:t>
    </dgm:pt>
    <dgm:pt modelId="{A9E45C6C-B150-4C4D-8B23-869435478102}" type="sibTrans" cxnId="{ED846BC7-50E0-4E57-A36F-00BC3079DDED}">
      <dgm:prSet/>
      <dgm:spPr/>
      <dgm:t>
        <a:bodyPr/>
        <a:lstStyle/>
        <a:p>
          <a:endParaRPr lang="en-US"/>
        </a:p>
      </dgm:t>
    </dgm:pt>
    <dgm:pt modelId="{EEEB3E15-3E98-4634-859C-8423235D10AC}">
      <dgm:prSet phldrT="[Text]" custT="1"/>
      <dgm:spPr/>
      <dgm:t>
        <a:bodyPr/>
        <a:lstStyle/>
        <a:p>
          <a:r>
            <a:rPr lang="en-US" sz="2000" dirty="0" smtClean="0"/>
            <a:t>Do not have too many of one type of account</a:t>
          </a:r>
          <a:endParaRPr lang="en-US" sz="2000" dirty="0"/>
        </a:p>
      </dgm:t>
    </dgm:pt>
    <dgm:pt modelId="{3294CEB3-666A-4171-9779-C9D7FB4572CD}" type="parTrans" cxnId="{553BE642-C07A-426C-83BA-22D88251AEFF}">
      <dgm:prSet/>
      <dgm:spPr/>
      <dgm:t>
        <a:bodyPr/>
        <a:lstStyle/>
        <a:p>
          <a:endParaRPr lang="en-US"/>
        </a:p>
      </dgm:t>
    </dgm:pt>
    <dgm:pt modelId="{F19B0861-D6D4-42D5-BC95-5530E0D86A79}" type="sibTrans" cxnId="{553BE642-C07A-426C-83BA-22D88251AEFF}">
      <dgm:prSet/>
      <dgm:spPr/>
      <dgm:t>
        <a:bodyPr/>
        <a:lstStyle/>
        <a:p>
          <a:endParaRPr lang="en-US"/>
        </a:p>
      </dgm:t>
    </dgm:pt>
    <dgm:pt modelId="{C3A24AF9-D497-42D3-ACEE-5E81F864B982}">
      <dgm:prSet custT="1"/>
      <dgm:spPr/>
      <dgm:t>
        <a:bodyPr/>
        <a:lstStyle/>
        <a:p>
          <a:r>
            <a:rPr lang="en-US" sz="2000" dirty="0" smtClean="0"/>
            <a:t>Check your credit report annually</a:t>
          </a:r>
          <a:endParaRPr lang="en-US" sz="2000" dirty="0"/>
        </a:p>
      </dgm:t>
    </dgm:pt>
    <dgm:pt modelId="{EC2C464C-3BB0-4E6C-A028-682D5298FD9A}" type="parTrans" cxnId="{DBB6C8E7-13A3-48A4-896B-6A1011D457E7}">
      <dgm:prSet/>
      <dgm:spPr/>
      <dgm:t>
        <a:bodyPr/>
        <a:lstStyle/>
        <a:p>
          <a:endParaRPr lang="en-US"/>
        </a:p>
      </dgm:t>
    </dgm:pt>
    <dgm:pt modelId="{153F94B5-1F5C-4E55-917D-D6A04FBEA4AA}" type="sibTrans" cxnId="{DBB6C8E7-13A3-48A4-896B-6A1011D457E7}">
      <dgm:prSet/>
      <dgm:spPr/>
      <dgm:t>
        <a:bodyPr/>
        <a:lstStyle/>
        <a:p>
          <a:endParaRPr lang="en-US"/>
        </a:p>
      </dgm:t>
    </dgm:pt>
    <dgm:pt modelId="{DC5DDC01-8D9A-4739-93F6-F02814DABB5F}" type="pres">
      <dgm:prSet presAssocID="{150DF81D-23C3-4064-A4B7-E33170EAE1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0888D-A9BA-4A6C-BFBA-6E8FC5810C0E}" type="pres">
      <dgm:prSet presAssocID="{8274463D-F20F-45C4-850B-C9384A148701}" presName="node" presStyleLbl="node1" presStyleIdx="0" presStyleCnt="6" custScaleX="155813" custScaleY="14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022EE-A3E6-42DA-B714-E4608C539E2F}" type="pres">
      <dgm:prSet presAssocID="{8274463D-F20F-45C4-850B-C9384A148701}" presName="spNode" presStyleCnt="0"/>
      <dgm:spPr/>
    </dgm:pt>
    <dgm:pt modelId="{27788D29-9B9D-4FF9-8906-7345E234AFF9}" type="pres">
      <dgm:prSet presAssocID="{D4D751F1-B498-4E66-8A6B-6A8DEEC9E5C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6D48859-41D9-4E82-8C93-96C94123BCCC}" type="pres">
      <dgm:prSet presAssocID="{7521394C-FAD3-4337-B94D-0F3E2C154488}" presName="node" presStyleLbl="node1" presStyleIdx="1" presStyleCnt="6" custScaleX="155813" custScaleY="14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A261B-D2F2-42F2-B68E-BA6FAE925C6A}" type="pres">
      <dgm:prSet presAssocID="{7521394C-FAD3-4337-B94D-0F3E2C154488}" presName="spNode" presStyleCnt="0"/>
      <dgm:spPr/>
    </dgm:pt>
    <dgm:pt modelId="{54B2B2A2-3AF9-49A3-B54B-3CCA3D21B195}" type="pres">
      <dgm:prSet presAssocID="{84001794-1D58-494C-A45B-17E77ED5D2A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849917BC-F735-45E5-9945-9E4BEF232FBB}" type="pres">
      <dgm:prSet presAssocID="{8CF3CBEA-A0AD-41BB-A46E-91F1A92A83DE}" presName="node" presStyleLbl="node1" presStyleIdx="2" presStyleCnt="6" custScaleX="155813" custScaleY="14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154DB-AD13-4540-A1D4-236E5AEC75D7}" type="pres">
      <dgm:prSet presAssocID="{8CF3CBEA-A0AD-41BB-A46E-91F1A92A83DE}" presName="spNode" presStyleCnt="0"/>
      <dgm:spPr/>
    </dgm:pt>
    <dgm:pt modelId="{E5740CF0-B45C-41B9-98A7-10F26F80A07B}" type="pres">
      <dgm:prSet presAssocID="{0AAAE6C5-1DCB-44A9-B1FD-B5684E1332A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1D6AEA3-29A9-4F77-AC4D-BC7C16B55D77}" type="pres">
      <dgm:prSet presAssocID="{C1D9C04B-FF91-49A6-A809-E19E77FDF847}" presName="node" presStyleLbl="node1" presStyleIdx="3" presStyleCnt="6" custScaleX="155813" custScaleY="14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B5C86-2DB4-476B-8260-8FB7530177F2}" type="pres">
      <dgm:prSet presAssocID="{C1D9C04B-FF91-49A6-A809-E19E77FDF847}" presName="spNode" presStyleCnt="0"/>
      <dgm:spPr/>
    </dgm:pt>
    <dgm:pt modelId="{0C3107CE-B5A8-4127-9D76-E2119506FCA9}" type="pres">
      <dgm:prSet presAssocID="{A9E45C6C-B150-4C4D-8B23-86943547810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D5520BB-FC88-4C60-8B68-62893CDC174C}" type="pres">
      <dgm:prSet presAssocID="{EEEB3E15-3E98-4634-859C-8423235D10AC}" presName="node" presStyleLbl="node1" presStyleIdx="4" presStyleCnt="6" custScaleX="155813" custScaleY="14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17C59-C8D3-481C-ACD3-F34459BC01A3}" type="pres">
      <dgm:prSet presAssocID="{EEEB3E15-3E98-4634-859C-8423235D10AC}" presName="spNode" presStyleCnt="0"/>
      <dgm:spPr/>
    </dgm:pt>
    <dgm:pt modelId="{92BEC077-807A-44F1-98B8-F4253268861E}" type="pres">
      <dgm:prSet presAssocID="{F19B0861-D6D4-42D5-BC95-5530E0D86A79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78BDC1C-1954-4956-8ED8-02A9EBA8B228}" type="pres">
      <dgm:prSet presAssocID="{C3A24AF9-D497-42D3-ACEE-5E81F864B982}" presName="node" presStyleLbl="node1" presStyleIdx="5" presStyleCnt="6" custScaleX="155813" custScaleY="14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C248-D71A-4AA2-ABE0-4059CEE24CBB}" type="pres">
      <dgm:prSet presAssocID="{C3A24AF9-D497-42D3-ACEE-5E81F864B982}" presName="spNode" presStyleCnt="0"/>
      <dgm:spPr/>
    </dgm:pt>
    <dgm:pt modelId="{B766F7F4-3DD7-4A89-8280-903931B3DD0B}" type="pres">
      <dgm:prSet presAssocID="{153F94B5-1F5C-4E55-917D-D6A04FBEA4AA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E271536B-F7EA-4F69-B088-32CAFAC22801}" type="presOf" srcId="{C1D9C04B-FF91-49A6-A809-E19E77FDF847}" destId="{C1D6AEA3-29A9-4F77-AC4D-BC7C16B55D77}" srcOrd="0" destOrd="0" presId="urn:microsoft.com/office/officeart/2005/8/layout/cycle6"/>
    <dgm:cxn modelId="{0E8978FB-40A0-4DEF-8F5C-F69E7A1FA915}" type="presOf" srcId="{0AAAE6C5-1DCB-44A9-B1FD-B5684E1332A2}" destId="{E5740CF0-B45C-41B9-98A7-10F26F80A07B}" srcOrd="0" destOrd="0" presId="urn:microsoft.com/office/officeart/2005/8/layout/cycle6"/>
    <dgm:cxn modelId="{B112D7C8-711B-40FC-9303-F81567C89AA2}" srcId="{150DF81D-23C3-4064-A4B7-E33170EAE1C0}" destId="{7521394C-FAD3-4337-B94D-0F3E2C154488}" srcOrd="1" destOrd="0" parTransId="{59C22FE0-08CF-41FA-9ADF-99A01ACD17A8}" sibTransId="{84001794-1D58-494C-A45B-17E77ED5D2A3}"/>
    <dgm:cxn modelId="{553BE642-C07A-426C-83BA-22D88251AEFF}" srcId="{150DF81D-23C3-4064-A4B7-E33170EAE1C0}" destId="{EEEB3E15-3E98-4634-859C-8423235D10AC}" srcOrd="4" destOrd="0" parTransId="{3294CEB3-666A-4171-9779-C9D7FB4572CD}" sibTransId="{F19B0861-D6D4-42D5-BC95-5530E0D86A79}"/>
    <dgm:cxn modelId="{C25C32EF-0044-4F17-B550-3501D392DD55}" type="presOf" srcId="{C3A24AF9-D497-42D3-ACEE-5E81F864B982}" destId="{278BDC1C-1954-4956-8ED8-02A9EBA8B228}" srcOrd="0" destOrd="0" presId="urn:microsoft.com/office/officeart/2005/8/layout/cycle6"/>
    <dgm:cxn modelId="{8C727A49-5B2D-4EB7-B669-E7775AB957F1}" type="presOf" srcId="{A9E45C6C-B150-4C4D-8B23-869435478102}" destId="{0C3107CE-B5A8-4127-9D76-E2119506FCA9}" srcOrd="0" destOrd="0" presId="urn:microsoft.com/office/officeart/2005/8/layout/cycle6"/>
    <dgm:cxn modelId="{C1B1665C-052E-4B9C-B7DA-33E43919C660}" type="presOf" srcId="{D4D751F1-B498-4E66-8A6B-6A8DEEC9E5CE}" destId="{27788D29-9B9D-4FF9-8906-7345E234AFF9}" srcOrd="0" destOrd="0" presId="urn:microsoft.com/office/officeart/2005/8/layout/cycle6"/>
    <dgm:cxn modelId="{DBB6C8E7-13A3-48A4-896B-6A1011D457E7}" srcId="{150DF81D-23C3-4064-A4B7-E33170EAE1C0}" destId="{C3A24AF9-D497-42D3-ACEE-5E81F864B982}" srcOrd="5" destOrd="0" parTransId="{EC2C464C-3BB0-4E6C-A028-682D5298FD9A}" sibTransId="{153F94B5-1F5C-4E55-917D-D6A04FBEA4AA}"/>
    <dgm:cxn modelId="{B715E43A-FDA0-4BA1-AE75-2D93B4333379}" type="presOf" srcId="{F19B0861-D6D4-42D5-BC95-5530E0D86A79}" destId="{92BEC077-807A-44F1-98B8-F4253268861E}" srcOrd="0" destOrd="0" presId="urn:microsoft.com/office/officeart/2005/8/layout/cycle6"/>
    <dgm:cxn modelId="{ED846BC7-50E0-4E57-A36F-00BC3079DDED}" srcId="{150DF81D-23C3-4064-A4B7-E33170EAE1C0}" destId="{C1D9C04B-FF91-49A6-A809-E19E77FDF847}" srcOrd="3" destOrd="0" parTransId="{E452186A-1E21-41B9-9AFC-39D74EEC8ED2}" sibTransId="{A9E45C6C-B150-4C4D-8B23-869435478102}"/>
    <dgm:cxn modelId="{59BD74F1-63DF-4A1A-AC60-8747B6E25035}" type="presOf" srcId="{153F94B5-1F5C-4E55-917D-D6A04FBEA4AA}" destId="{B766F7F4-3DD7-4A89-8280-903931B3DD0B}" srcOrd="0" destOrd="0" presId="urn:microsoft.com/office/officeart/2005/8/layout/cycle6"/>
    <dgm:cxn modelId="{792275FF-E7F4-4473-92F8-F3C066378C64}" type="presOf" srcId="{8CF3CBEA-A0AD-41BB-A46E-91F1A92A83DE}" destId="{849917BC-F735-45E5-9945-9E4BEF232FBB}" srcOrd="0" destOrd="0" presId="urn:microsoft.com/office/officeart/2005/8/layout/cycle6"/>
    <dgm:cxn modelId="{37ADFBE5-31D0-421C-B8B2-FABDE5B606F7}" type="presOf" srcId="{84001794-1D58-494C-A45B-17E77ED5D2A3}" destId="{54B2B2A2-3AF9-49A3-B54B-3CCA3D21B195}" srcOrd="0" destOrd="0" presId="urn:microsoft.com/office/officeart/2005/8/layout/cycle6"/>
    <dgm:cxn modelId="{5C79CE72-7254-4B75-89B0-870E91D52FC8}" type="presOf" srcId="{EEEB3E15-3E98-4634-859C-8423235D10AC}" destId="{9D5520BB-FC88-4C60-8B68-62893CDC174C}" srcOrd="0" destOrd="0" presId="urn:microsoft.com/office/officeart/2005/8/layout/cycle6"/>
    <dgm:cxn modelId="{AE59F165-624B-4F4E-8887-2578CC67D255}" type="presOf" srcId="{7521394C-FAD3-4337-B94D-0F3E2C154488}" destId="{F6D48859-41D9-4E82-8C93-96C94123BCCC}" srcOrd="0" destOrd="0" presId="urn:microsoft.com/office/officeart/2005/8/layout/cycle6"/>
    <dgm:cxn modelId="{5A50BA9C-56A8-4C24-B65C-FC336DA3BE98}" srcId="{150DF81D-23C3-4064-A4B7-E33170EAE1C0}" destId="{8CF3CBEA-A0AD-41BB-A46E-91F1A92A83DE}" srcOrd="2" destOrd="0" parTransId="{032F368D-0EC7-492A-A2DC-68F254BFCE9F}" sibTransId="{0AAAE6C5-1DCB-44A9-B1FD-B5684E1332A2}"/>
    <dgm:cxn modelId="{094E3C57-0AEE-4FE7-ADA7-89FC70B203BB}" srcId="{150DF81D-23C3-4064-A4B7-E33170EAE1C0}" destId="{8274463D-F20F-45C4-850B-C9384A148701}" srcOrd="0" destOrd="0" parTransId="{1ED6ED8A-6045-4ADF-A6AC-4B430BA488DE}" sibTransId="{D4D751F1-B498-4E66-8A6B-6A8DEEC9E5CE}"/>
    <dgm:cxn modelId="{E36E25EB-2574-4EF3-A228-38BA4F19A892}" type="presOf" srcId="{8274463D-F20F-45C4-850B-C9384A148701}" destId="{0420888D-A9BA-4A6C-BFBA-6E8FC5810C0E}" srcOrd="0" destOrd="0" presId="urn:microsoft.com/office/officeart/2005/8/layout/cycle6"/>
    <dgm:cxn modelId="{1873767C-681A-4F57-BCE0-A7394C0FAD09}" type="presOf" srcId="{150DF81D-23C3-4064-A4B7-E33170EAE1C0}" destId="{DC5DDC01-8D9A-4739-93F6-F02814DABB5F}" srcOrd="0" destOrd="0" presId="urn:microsoft.com/office/officeart/2005/8/layout/cycle6"/>
    <dgm:cxn modelId="{0D4F70EB-50D7-4DAA-B411-5F10BEC1A754}" type="presParOf" srcId="{DC5DDC01-8D9A-4739-93F6-F02814DABB5F}" destId="{0420888D-A9BA-4A6C-BFBA-6E8FC5810C0E}" srcOrd="0" destOrd="0" presId="urn:microsoft.com/office/officeart/2005/8/layout/cycle6"/>
    <dgm:cxn modelId="{4CFECE4B-22DE-4352-8F09-2AD171B42F05}" type="presParOf" srcId="{DC5DDC01-8D9A-4739-93F6-F02814DABB5F}" destId="{AE2022EE-A3E6-42DA-B714-E4608C539E2F}" srcOrd="1" destOrd="0" presId="urn:microsoft.com/office/officeart/2005/8/layout/cycle6"/>
    <dgm:cxn modelId="{F3D681C5-1A17-4FDF-AF2A-4D2421CBDCF6}" type="presParOf" srcId="{DC5DDC01-8D9A-4739-93F6-F02814DABB5F}" destId="{27788D29-9B9D-4FF9-8906-7345E234AFF9}" srcOrd="2" destOrd="0" presId="urn:microsoft.com/office/officeart/2005/8/layout/cycle6"/>
    <dgm:cxn modelId="{55244947-D0D3-4E3D-8D8B-A48EE93912A9}" type="presParOf" srcId="{DC5DDC01-8D9A-4739-93F6-F02814DABB5F}" destId="{F6D48859-41D9-4E82-8C93-96C94123BCCC}" srcOrd="3" destOrd="0" presId="urn:microsoft.com/office/officeart/2005/8/layout/cycle6"/>
    <dgm:cxn modelId="{2E0199B4-5E0C-4207-A95A-35B4EE271D2A}" type="presParOf" srcId="{DC5DDC01-8D9A-4739-93F6-F02814DABB5F}" destId="{AA2A261B-D2F2-42F2-B68E-BA6FAE925C6A}" srcOrd="4" destOrd="0" presId="urn:microsoft.com/office/officeart/2005/8/layout/cycle6"/>
    <dgm:cxn modelId="{21981813-BE4F-4AA4-9294-977092668FB3}" type="presParOf" srcId="{DC5DDC01-8D9A-4739-93F6-F02814DABB5F}" destId="{54B2B2A2-3AF9-49A3-B54B-3CCA3D21B195}" srcOrd="5" destOrd="0" presId="urn:microsoft.com/office/officeart/2005/8/layout/cycle6"/>
    <dgm:cxn modelId="{7DF83C2E-4057-4DA3-AA23-40D4EE434EB6}" type="presParOf" srcId="{DC5DDC01-8D9A-4739-93F6-F02814DABB5F}" destId="{849917BC-F735-45E5-9945-9E4BEF232FBB}" srcOrd="6" destOrd="0" presId="urn:microsoft.com/office/officeart/2005/8/layout/cycle6"/>
    <dgm:cxn modelId="{5C746BA1-8B67-497D-ABE5-2B617E192C97}" type="presParOf" srcId="{DC5DDC01-8D9A-4739-93F6-F02814DABB5F}" destId="{A30154DB-AD13-4540-A1D4-236E5AEC75D7}" srcOrd="7" destOrd="0" presId="urn:microsoft.com/office/officeart/2005/8/layout/cycle6"/>
    <dgm:cxn modelId="{497D5876-398F-43F1-88F6-1DFE2214BF09}" type="presParOf" srcId="{DC5DDC01-8D9A-4739-93F6-F02814DABB5F}" destId="{E5740CF0-B45C-41B9-98A7-10F26F80A07B}" srcOrd="8" destOrd="0" presId="urn:microsoft.com/office/officeart/2005/8/layout/cycle6"/>
    <dgm:cxn modelId="{A6025E45-2C31-4916-BC6B-76D0CCFCD4F3}" type="presParOf" srcId="{DC5DDC01-8D9A-4739-93F6-F02814DABB5F}" destId="{C1D6AEA3-29A9-4F77-AC4D-BC7C16B55D77}" srcOrd="9" destOrd="0" presId="urn:microsoft.com/office/officeart/2005/8/layout/cycle6"/>
    <dgm:cxn modelId="{F18D1B6B-A207-4F9E-BE26-A251453FAFDC}" type="presParOf" srcId="{DC5DDC01-8D9A-4739-93F6-F02814DABB5F}" destId="{638B5C86-2DB4-476B-8260-8FB7530177F2}" srcOrd="10" destOrd="0" presId="urn:microsoft.com/office/officeart/2005/8/layout/cycle6"/>
    <dgm:cxn modelId="{2D6E3877-44E1-411A-8D6A-5B4BCFC35714}" type="presParOf" srcId="{DC5DDC01-8D9A-4739-93F6-F02814DABB5F}" destId="{0C3107CE-B5A8-4127-9D76-E2119506FCA9}" srcOrd="11" destOrd="0" presId="urn:microsoft.com/office/officeart/2005/8/layout/cycle6"/>
    <dgm:cxn modelId="{118AA646-26BA-45C7-B9B3-BF676E4798A3}" type="presParOf" srcId="{DC5DDC01-8D9A-4739-93F6-F02814DABB5F}" destId="{9D5520BB-FC88-4C60-8B68-62893CDC174C}" srcOrd="12" destOrd="0" presId="urn:microsoft.com/office/officeart/2005/8/layout/cycle6"/>
    <dgm:cxn modelId="{F07AC4F3-F040-47F1-9E13-21EA114EEBDF}" type="presParOf" srcId="{DC5DDC01-8D9A-4739-93F6-F02814DABB5F}" destId="{C7017C59-C8D3-481C-ACD3-F34459BC01A3}" srcOrd="13" destOrd="0" presId="urn:microsoft.com/office/officeart/2005/8/layout/cycle6"/>
    <dgm:cxn modelId="{27A3E2EB-1C1A-4BF0-8299-86A2928F81F5}" type="presParOf" srcId="{DC5DDC01-8D9A-4739-93F6-F02814DABB5F}" destId="{92BEC077-807A-44F1-98B8-F4253268861E}" srcOrd="14" destOrd="0" presId="urn:microsoft.com/office/officeart/2005/8/layout/cycle6"/>
    <dgm:cxn modelId="{E363D564-83FF-47FF-8DC4-0CB4EBC77944}" type="presParOf" srcId="{DC5DDC01-8D9A-4739-93F6-F02814DABB5F}" destId="{278BDC1C-1954-4956-8ED8-02A9EBA8B228}" srcOrd="15" destOrd="0" presId="urn:microsoft.com/office/officeart/2005/8/layout/cycle6"/>
    <dgm:cxn modelId="{0FE04ADA-061E-4D63-8FAD-116D5DD21E18}" type="presParOf" srcId="{DC5DDC01-8D9A-4739-93F6-F02814DABB5F}" destId="{C9D4C248-D71A-4AA2-ABE0-4059CEE24CBB}" srcOrd="16" destOrd="0" presId="urn:microsoft.com/office/officeart/2005/8/layout/cycle6"/>
    <dgm:cxn modelId="{0D937A85-0F03-4569-A148-EA69C1B7E2FF}" type="presParOf" srcId="{DC5DDC01-8D9A-4739-93F6-F02814DABB5F}" destId="{B766F7F4-3DD7-4A89-8280-903931B3DD0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63CCF5A-A6CA-4B9B-8F31-203F1B723C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6BBF0-077A-4F31-8C6D-DB20A36E1253}">
      <dgm:prSet phldrT="[Text]" custT="1"/>
      <dgm:spPr/>
      <dgm:t>
        <a:bodyPr/>
        <a:lstStyle/>
        <a:p>
          <a:r>
            <a:rPr lang="en-US" sz="2000" b="1" dirty="0" smtClean="0"/>
            <a:t>Small closed-end loan</a:t>
          </a:r>
          <a:endParaRPr lang="en-US" sz="2000" b="1" dirty="0"/>
        </a:p>
      </dgm:t>
    </dgm:pt>
    <dgm:pt modelId="{5D3C108D-C010-4EA9-B88E-993308BABE75}" type="parTrans" cxnId="{F0E9E45A-745A-4DEF-9843-99D23751BE75}">
      <dgm:prSet/>
      <dgm:spPr/>
      <dgm:t>
        <a:bodyPr/>
        <a:lstStyle/>
        <a:p>
          <a:endParaRPr lang="en-US"/>
        </a:p>
      </dgm:t>
    </dgm:pt>
    <dgm:pt modelId="{054460FF-6A41-4215-A87C-228F9916314D}" type="sibTrans" cxnId="{F0E9E45A-745A-4DEF-9843-99D23751BE75}">
      <dgm:prSet/>
      <dgm:spPr/>
      <dgm:t>
        <a:bodyPr/>
        <a:lstStyle/>
        <a:p>
          <a:endParaRPr lang="en-US"/>
        </a:p>
      </dgm:t>
    </dgm:pt>
    <dgm:pt modelId="{BD2560C5-0F05-4722-BE20-397EDCF33AA5}">
      <dgm:prSet phldrT="[Text]"/>
      <dgm:spPr/>
      <dgm:t>
        <a:bodyPr/>
        <a:lstStyle/>
        <a:p>
          <a:r>
            <a:rPr lang="en-US" dirty="0" smtClean="0"/>
            <a:t>From a depository institution</a:t>
          </a:r>
          <a:endParaRPr lang="en-US" dirty="0"/>
        </a:p>
      </dgm:t>
    </dgm:pt>
    <dgm:pt modelId="{637D3389-BB01-4AC4-8E8D-35C9FBCFA815}" type="parTrans" cxnId="{C17D30B9-05FD-4EA3-B645-528A294AEEF5}">
      <dgm:prSet/>
      <dgm:spPr/>
      <dgm:t>
        <a:bodyPr/>
        <a:lstStyle/>
        <a:p>
          <a:endParaRPr lang="en-US"/>
        </a:p>
      </dgm:t>
    </dgm:pt>
    <dgm:pt modelId="{84D9D5B5-8688-43A8-AED3-181B513026CD}" type="sibTrans" cxnId="{C17D30B9-05FD-4EA3-B645-528A294AEEF5}">
      <dgm:prSet/>
      <dgm:spPr/>
      <dgm:t>
        <a:bodyPr/>
        <a:lstStyle/>
        <a:p>
          <a:endParaRPr lang="en-US"/>
        </a:p>
      </dgm:t>
    </dgm:pt>
    <dgm:pt modelId="{79B44AA7-E7A4-4285-AE20-118672DFDDC6}">
      <dgm:prSet phldrT="[Text]"/>
      <dgm:spPr/>
      <dgm:t>
        <a:bodyPr/>
        <a:lstStyle/>
        <a:p>
          <a:endParaRPr lang="en-US" dirty="0"/>
        </a:p>
      </dgm:t>
    </dgm:pt>
    <dgm:pt modelId="{6203DA5B-9F9B-44A2-9C23-2EA2F8D58892}" type="parTrans" cxnId="{639D4AB0-44B3-44B7-91AB-9E027189039B}">
      <dgm:prSet/>
      <dgm:spPr/>
      <dgm:t>
        <a:bodyPr/>
        <a:lstStyle/>
        <a:p>
          <a:endParaRPr lang="en-US"/>
        </a:p>
      </dgm:t>
    </dgm:pt>
    <dgm:pt modelId="{862DEA1D-5B9A-4B9A-9C0F-8CFDEA9BDA28}" type="sibTrans" cxnId="{639D4AB0-44B3-44B7-91AB-9E027189039B}">
      <dgm:prSet/>
      <dgm:spPr/>
      <dgm:t>
        <a:bodyPr/>
        <a:lstStyle/>
        <a:p>
          <a:endParaRPr lang="en-US"/>
        </a:p>
      </dgm:t>
    </dgm:pt>
    <dgm:pt modelId="{9C010A96-5014-4814-B3EB-DBD29B43FCA3}">
      <dgm:prSet phldrT="[Text]" custT="1"/>
      <dgm:spPr/>
      <dgm:t>
        <a:bodyPr/>
        <a:lstStyle/>
        <a:p>
          <a:r>
            <a:rPr lang="en-US" sz="2000" b="1" dirty="0" smtClean="0"/>
            <a:t>Credit card with a co-signer</a:t>
          </a:r>
          <a:endParaRPr lang="en-US" sz="2000" b="1" dirty="0"/>
        </a:p>
      </dgm:t>
    </dgm:pt>
    <dgm:pt modelId="{23EA2646-3577-4EE7-963E-F278680CC8BB}" type="parTrans" cxnId="{308452F6-64D0-4A83-AD6C-FBDF8FE5BEE0}">
      <dgm:prSet/>
      <dgm:spPr/>
      <dgm:t>
        <a:bodyPr/>
        <a:lstStyle/>
        <a:p>
          <a:endParaRPr lang="en-US"/>
        </a:p>
      </dgm:t>
    </dgm:pt>
    <dgm:pt modelId="{B44D7A73-2019-4D6C-8E27-1B01C1527E07}" type="sibTrans" cxnId="{308452F6-64D0-4A83-AD6C-FBDF8FE5BEE0}">
      <dgm:prSet/>
      <dgm:spPr/>
      <dgm:t>
        <a:bodyPr/>
        <a:lstStyle/>
        <a:p>
          <a:endParaRPr lang="en-US"/>
        </a:p>
      </dgm:t>
    </dgm:pt>
    <dgm:pt modelId="{7B2B11A4-7CCE-429E-AAB5-87C0180A8992}">
      <dgm:prSet phldrT="[Text]"/>
      <dgm:spPr/>
      <dgm:t>
        <a:bodyPr/>
        <a:lstStyle/>
        <a:p>
          <a:endParaRPr lang="en-US" dirty="0"/>
        </a:p>
      </dgm:t>
    </dgm:pt>
    <dgm:pt modelId="{2C489E62-2654-484B-84EE-3B3D3B5C395C}" type="parTrans" cxnId="{055CB020-EEE6-4942-8041-F9C280483E9B}">
      <dgm:prSet/>
      <dgm:spPr/>
      <dgm:t>
        <a:bodyPr/>
        <a:lstStyle/>
        <a:p>
          <a:endParaRPr lang="en-US"/>
        </a:p>
      </dgm:t>
    </dgm:pt>
    <dgm:pt modelId="{673DF26E-9077-4A17-9A2A-A17159D5B499}" type="sibTrans" cxnId="{055CB020-EEE6-4942-8041-F9C280483E9B}">
      <dgm:prSet/>
      <dgm:spPr/>
      <dgm:t>
        <a:bodyPr/>
        <a:lstStyle/>
        <a:p>
          <a:endParaRPr lang="en-US"/>
        </a:p>
      </dgm:t>
    </dgm:pt>
    <dgm:pt modelId="{A1BC4375-284E-4278-83E1-80B10FBFCAFA}">
      <dgm:prSet phldrT="[Text]" custT="1"/>
      <dgm:spPr/>
      <dgm:t>
        <a:bodyPr/>
        <a:lstStyle/>
        <a:p>
          <a:r>
            <a:rPr lang="en-US" sz="2000" b="1" dirty="0" smtClean="0"/>
            <a:t>Secured credit card</a:t>
          </a:r>
          <a:endParaRPr lang="en-US" sz="2000" b="1" dirty="0"/>
        </a:p>
      </dgm:t>
    </dgm:pt>
    <dgm:pt modelId="{8D646801-F1B2-4F32-BC04-79189DF2720B}" type="parTrans" cxnId="{35BD3C0F-2E3E-420C-B5C9-EECB67BB1B42}">
      <dgm:prSet/>
      <dgm:spPr/>
      <dgm:t>
        <a:bodyPr/>
        <a:lstStyle/>
        <a:p>
          <a:endParaRPr lang="en-US"/>
        </a:p>
      </dgm:t>
    </dgm:pt>
    <dgm:pt modelId="{A70C01AC-D598-4D99-AB64-AC26E993BC9E}" type="sibTrans" cxnId="{35BD3C0F-2E3E-420C-B5C9-EECB67BB1B42}">
      <dgm:prSet/>
      <dgm:spPr/>
      <dgm:t>
        <a:bodyPr/>
        <a:lstStyle/>
        <a:p>
          <a:endParaRPr lang="en-US"/>
        </a:p>
      </dgm:t>
    </dgm:pt>
    <dgm:pt modelId="{464E6074-3D32-43FC-84E0-FC608DCADB6A}">
      <dgm:prSet phldrT="[Text]"/>
      <dgm:spPr/>
      <dgm:t>
        <a:bodyPr/>
        <a:lstStyle/>
        <a:p>
          <a:r>
            <a:rPr lang="en-US" dirty="0" smtClean="0"/>
            <a:t>Requires a cash security deposit</a:t>
          </a:r>
          <a:endParaRPr lang="en-US" dirty="0"/>
        </a:p>
      </dgm:t>
    </dgm:pt>
    <dgm:pt modelId="{D821C454-6F3C-4C3E-9FCB-7578DCDC74AD}" type="parTrans" cxnId="{01D762BE-DB34-42E7-9F83-20EB3C248C78}">
      <dgm:prSet/>
      <dgm:spPr/>
      <dgm:t>
        <a:bodyPr/>
        <a:lstStyle/>
        <a:p>
          <a:endParaRPr lang="en-US"/>
        </a:p>
      </dgm:t>
    </dgm:pt>
    <dgm:pt modelId="{BDAADC9C-7069-4826-8A62-C4DA8FE3FE2A}" type="sibTrans" cxnId="{01D762BE-DB34-42E7-9F83-20EB3C248C78}">
      <dgm:prSet/>
      <dgm:spPr/>
      <dgm:t>
        <a:bodyPr/>
        <a:lstStyle/>
        <a:p>
          <a:endParaRPr lang="en-US"/>
        </a:p>
      </dgm:t>
    </dgm:pt>
    <dgm:pt modelId="{D94BE9B9-0AEA-4462-9952-73B460A585D6}">
      <dgm:prSet phldrT="[Text]"/>
      <dgm:spPr/>
      <dgm:t>
        <a:bodyPr/>
        <a:lstStyle/>
        <a:p>
          <a:r>
            <a:rPr lang="en-US" dirty="0" smtClean="0"/>
            <a:t>Ensures the credit card company will be paid</a:t>
          </a:r>
          <a:endParaRPr lang="en-US" dirty="0"/>
        </a:p>
      </dgm:t>
    </dgm:pt>
    <dgm:pt modelId="{85206B52-15B0-492E-842C-8A443B224C81}" type="parTrans" cxnId="{7FF39010-16D8-4C5A-A519-6A703AD80C1E}">
      <dgm:prSet/>
      <dgm:spPr/>
      <dgm:t>
        <a:bodyPr/>
        <a:lstStyle/>
        <a:p>
          <a:endParaRPr lang="en-US"/>
        </a:p>
      </dgm:t>
    </dgm:pt>
    <dgm:pt modelId="{6BB5BF0B-DA8E-44CC-91F0-02ED83CA7B8F}" type="sibTrans" cxnId="{7FF39010-16D8-4C5A-A519-6A703AD80C1E}">
      <dgm:prSet/>
      <dgm:spPr/>
      <dgm:t>
        <a:bodyPr/>
        <a:lstStyle/>
        <a:p>
          <a:endParaRPr lang="en-US"/>
        </a:p>
      </dgm:t>
    </dgm:pt>
    <dgm:pt modelId="{9D9827BF-67AA-4D10-BBEE-2184A19FA2BE}">
      <dgm:prSet custT="1"/>
      <dgm:spPr/>
      <dgm:t>
        <a:bodyPr/>
        <a:lstStyle/>
        <a:p>
          <a:r>
            <a:rPr lang="en-US" sz="2000" b="1" dirty="0" smtClean="0"/>
            <a:t>Authorized user on a credit card</a:t>
          </a:r>
          <a:endParaRPr lang="en-US" sz="2000" b="1" dirty="0"/>
        </a:p>
      </dgm:t>
    </dgm:pt>
    <dgm:pt modelId="{30C92522-2834-4353-9317-2ABDC4B13368}" type="parTrans" cxnId="{10DF5990-24DD-4319-BF66-DBFFF01FFD5D}">
      <dgm:prSet/>
      <dgm:spPr/>
      <dgm:t>
        <a:bodyPr/>
        <a:lstStyle/>
        <a:p>
          <a:endParaRPr lang="en-US"/>
        </a:p>
      </dgm:t>
    </dgm:pt>
    <dgm:pt modelId="{AA5D44F1-D99B-43C8-81ED-B67649F8475D}" type="sibTrans" cxnId="{10DF5990-24DD-4319-BF66-DBFFF01FFD5D}">
      <dgm:prSet/>
      <dgm:spPr/>
      <dgm:t>
        <a:bodyPr/>
        <a:lstStyle/>
        <a:p>
          <a:endParaRPr lang="en-US"/>
        </a:p>
      </dgm:t>
    </dgm:pt>
    <dgm:pt modelId="{47268898-5FAB-4CD8-AEDF-B4FB2A24211E}">
      <dgm:prSet phldrT="[Text]"/>
      <dgm:spPr/>
      <dgm:t>
        <a:bodyPr/>
        <a:lstStyle/>
        <a:p>
          <a:r>
            <a:rPr lang="en-US" dirty="0" smtClean="0"/>
            <a:t>Set up automatic payments</a:t>
          </a:r>
          <a:endParaRPr lang="en-US" dirty="0"/>
        </a:p>
      </dgm:t>
    </dgm:pt>
    <dgm:pt modelId="{A2F360DF-4BF0-4DFB-8692-1F94F602F90A}" type="parTrans" cxnId="{1F9471B1-4D35-4701-930B-C71D3300B261}">
      <dgm:prSet/>
      <dgm:spPr/>
      <dgm:t>
        <a:bodyPr/>
        <a:lstStyle/>
        <a:p>
          <a:endParaRPr lang="en-US"/>
        </a:p>
      </dgm:t>
    </dgm:pt>
    <dgm:pt modelId="{E898BB06-DB9D-44C5-AAB7-24E9E82407F5}" type="sibTrans" cxnId="{1F9471B1-4D35-4701-930B-C71D3300B261}">
      <dgm:prSet/>
      <dgm:spPr/>
      <dgm:t>
        <a:bodyPr/>
        <a:lstStyle/>
        <a:p>
          <a:endParaRPr lang="en-US"/>
        </a:p>
      </dgm:t>
    </dgm:pt>
    <dgm:pt modelId="{0D3E8996-5254-478B-B777-D6B15EF8FA7D}">
      <dgm:prSet phldrT="[Text]"/>
      <dgm:spPr/>
      <dgm:t>
        <a:bodyPr/>
        <a:lstStyle/>
        <a:p>
          <a:r>
            <a:rPr lang="en-US" dirty="0" smtClean="0"/>
            <a:t>Co-signer – person who is </a:t>
          </a:r>
          <a:r>
            <a:rPr lang="en-US" u="sng" dirty="0" smtClean="0"/>
            <a:t>equally responsible</a:t>
          </a:r>
          <a:r>
            <a:rPr lang="en-US" dirty="0" smtClean="0"/>
            <a:t> for paying back debt</a:t>
          </a:r>
          <a:endParaRPr lang="en-US" dirty="0"/>
        </a:p>
      </dgm:t>
    </dgm:pt>
    <dgm:pt modelId="{C08184C8-6F61-45B7-AACD-B2A019E39BC5}" type="parTrans" cxnId="{2B955313-4F61-4FCB-A5C4-2D2E59E7AC59}">
      <dgm:prSet/>
      <dgm:spPr/>
      <dgm:t>
        <a:bodyPr/>
        <a:lstStyle/>
        <a:p>
          <a:endParaRPr lang="en-US"/>
        </a:p>
      </dgm:t>
    </dgm:pt>
    <dgm:pt modelId="{70E9638C-4FD5-4343-8080-77A0D1218323}" type="sibTrans" cxnId="{2B955313-4F61-4FCB-A5C4-2D2E59E7AC59}">
      <dgm:prSet/>
      <dgm:spPr/>
      <dgm:t>
        <a:bodyPr/>
        <a:lstStyle/>
        <a:p>
          <a:endParaRPr lang="en-US"/>
        </a:p>
      </dgm:t>
    </dgm:pt>
    <dgm:pt modelId="{4F25D257-9439-4798-8BFF-5B04515C8ED2}">
      <dgm:prSet/>
      <dgm:spPr/>
      <dgm:t>
        <a:bodyPr/>
        <a:lstStyle/>
        <a:p>
          <a:r>
            <a:rPr lang="en-US" dirty="0" smtClean="0"/>
            <a:t>Authorized user is not legally responsible for the debt but they will build a credit history</a:t>
          </a:r>
          <a:endParaRPr lang="en-US" dirty="0"/>
        </a:p>
      </dgm:t>
    </dgm:pt>
    <dgm:pt modelId="{77704AAE-FFF9-4A10-B3D0-FE9F911D98A7}" type="parTrans" cxnId="{92253D2B-6944-49D7-80FF-4EBF77E43394}">
      <dgm:prSet/>
      <dgm:spPr/>
      <dgm:t>
        <a:bodyPr/>
        <a:lstStyle/>
        <a:p>
          <a:endParaRPr lang="en-US"/>
        </a:p>
      </dgm:t>
    </dgm:pt>
    <dgm:pt modelId="{B2709056-5AFF-445E-B22E-F228E55CC9B9}" type="sibTrans" cxnId="{92253D2B-6944-49D7-80FF-4EBF77E43394}">
      <dgm:prSet/>
      <dgm:spPr/>
      <dgm:t>
        <a:bodyPr/>
        <a:lstStyle/>
        <a:p>
          <a:endParaRPr lang="en-US"/>
        </a:p>
      </dgm:t>
    </dgm:pt>
    <dgm:pt modelId="{3501B769-B50A-40E6-9011-BB749CBA3E23}" type="pres">
      <dgm:prSet presAssocID="{A63CCF5A-A6CA-4B9B-8F31-203F1B723C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B0974-BD54-4798-9FDA-2DCA9BF3C285}" type="pres">
      <dgm:prSet presAssocID="{C486BBF0-077A-4F31-8C6D-DB20A36E1253}" presName="composite" presStyleCnt="0"/>
      <dgm:spPr/>
    </dgm:pt>
    <dgm:pt modelId="{61660EBD-DCD9-4D70-971F-731C96EF5046}" type="pres">
      <dgm:prSet presAssocID="{C486BBF0-077A-4F31-8C6D-DB20A36E1253}" presName="parTx" presStyleLbl="alignNode1" presStyleIdx="0" presStyleCnt="4" custScaleY="148859" custLinFactNeighborY="-40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EE784-0607-4B3C-887D-E62E1129E7E8}" type="pres">
      <dgm:prSet presAssocID="{C486BBF0-077A-4F31-8C6D-DB20A36E1253}" presName="desTx" presStyleLbl="alignAccFollowNode1" presStyleIdx="0" presStyleCnt="4" custScaleY="111705" custLinFactNeighborY="4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65690-4D01-40DB-94E2-84C21F59B4A6}" type="pres">
      <dgm:prSet presAssocID="{054460FF-6A41-4215-A87C-228F9916314D}" presName="space" presStyleCnt="0"/>
      <dgm:spPr/>
    </dgm:pt>
    <dgm:pt modelId="{7FE999D7-1116-4FBE-8069-EC020D926FC7}" type="pres">
      <dgm:prSet presAssocID="{9C010A96-5014-4814-B3EB-DBD29B43FCA3}" presName="composite" presStyleCnt="0"/>
      <dgm:spPr/>
    </dgm:pt>
    <dgm:pt modelId="{76C3636E-12F1-41BB-9B78-5A8D10EE09F6}" type="pres">
      <dgm:prSet presAssocID="{9C010A96-5014-4814-B3EB-DBD29B43FCA3}" presName="parTx" presStyleLbl="alignNode1" presStyleIdx="1" presStyleCnt="4" custScaleY="148859" custLinFactNeighborY="-40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75A26-9E25-4687-AE94-F7FB692E132C}" type="pres">
      <dgm:prSet presAssocID="{9C010A96-5014-4814-B3EB-DBD29B43FCA3}" presName="desTx" presStyleLbl="alignAccFollowNode1" presStyleIdx="1" presStyleCnt="4" custScaleY="111705" custLinFactNeighborY="4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76C6A-65BF-4BB2-9CFE-E44FD713B593}" type="pres">
      <dgm:prSet presAssocID="{B44D7A73-2019-4D6C-8E27-1B01C1527E07}" presName="space" presStyleCnt="0"/>
      <dgm:spPr/>
    </dgm:pt>
    <dgm:pt modelId="{2F49A347-892A-4411-BA9F-D156FD37A9E8}" type="pres">
      <dgm:prSet presAssocID="{A1BC4375-284E-4278-83E1-80B10FBFCAFA}" presName="composite" presStyleCnt="0"/>
      <dgm:spPr/>
    </dgm:pt>
    <dgm:pt modelId="{99EED0CE-DD0A-4A65-A83F-C29DE5EA881F}" type="pres">
      <dgm:prSet presAssocID="{A1BC4375-284E-4278-83E1-80B10FBFCAFA}" presName="parTx" presStyleLbl="alignNode1" presStyleIdx="2" presStyleCnt="4" custScaleY="148859" custLinFactNeighborY="-40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22146-AF3A-47E0-8FF2-B7CE86A4AFE0}" type="pres">
      <dgm:prSet presAssocID="{A1BC4375-284E-4278-83E1-80B10FBFCAFA}" presName="desTx" presStyleLbl="alignAccFollowNode1" presStyleIdx="2" presStyleCnt="4" custScaleY="111705" custLinFactNeighborY="4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A5064-F951-4B36-BE34-82BF4D5ACC49}" type="pres">
      <dgm:prSet presAssocID="{A70C01AC-D598-4D99-AB64-AC26E993BC9E}" presName="space" presStyleCnt="0"/>
      <dgm:spPr/>
    </dgm:pt>
    <dgm:pt modelId="{571B5902-9EC0-42D5-8609-443816E495E4}" type="pres">
      <dgm:prSet presAssocID="{9D9827BF-67AA-4D10-BBEE-2184A19FA2BE}" presName="composite" presStyleCnt="0"/>
      <dgm:spPr/>
    </dgm:pt>
    <dgm:pt modelId="{ABEBCA14-5E93-43D8-B22E-E44474D019A2}" type="pres">
      <dgm:prSet presAssocID="{9D9827BF-67AA-4D10-BBEE-2184A19FA2BE}" presName="parTx" presStyleLbl="alignNode1" presStyleIdx="3" presStyleCnt="4" custScaleY="148859" custLinFactNeighborY="-40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8E0DD-97B1-400D-856E-2BB5253BB89E}" type="pres">
      <dgm:prSet presAssocID="{9D9827BF-67AA-4D10-BBEE-2184A19FA2BE}" presName="desTx" presStyleLbl="alignAccFollowNode1" presStyleIdx="3" presStyleCnt="4" custScaleY="111705" custLinFactNeighborY="4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627A3-FF45-418E-9AAE-EE1CD80358F2}" type="presOf" srcId="{D94BE9B9-0AEA-4462-9952-73B460A585D6}" destId="{76E22146-AF3A-47E0-8FF2-B7CE86A4AFE0}" srcOrd="0" destOrd="1" presId="urn:microsoft.com/office/officeart/2005/8/layout/hList1"/>
    <dgm:cxn modelId="{055CB020-EEE6-4942-8041-F9C280483E9B}" srcId="{9C010A96-5014-4814-B3EB-DBD29B43FCA3}" destId="{7B2B11A4-7CCE-429E-AAB5-87C0180A8992}" srcOrd="1" destOrd="0" parTransId="{2C489E62-2654-484B-84EE-3B3D3B5C395C}" sibTransId="{673DF26E-9077-4A17-9A2A-A17159D5B499}"/>
    <dgm:cxn modelId="{308452F6-64D0-4A83-AD6C-FBDF8FE5BEE0}" srcId="{A63CCF5A-A6CA-4B9B-8F31-203F1B723C1F}" destId="{9C010A96-5014-4814-B3EB-DBD29B43FCA3}" srcOrd="1" destOrd="0" parTransId="{23EA2646-3577-4EE7-963E-F278680CC8BB}" sibTransId="{B44D7A73-2019-4D6C-8E27-1B01C1527E07}"/>
    <dgm:cxn modelId="{1FCAEDB7-2AD5-44D2-9814-B3AB61BF35F0}" type="presOf" srcId="{9C010A96-5014-4814-B3EB-DBD29B43FCA3}" destId="{76C3636E-12F1-41BB-9B78-5A8D10EE09F6}" srcOrd="0" destOrd="0" presId="urn:microsoft.com/office/officeart/2005/8/layout/hList1"/>
    <dgm:cxn modelId="{F2B3BC11-EE36-4CB8-A19D-4327B895E5AA}" type="presOf" srcId="{7B2B11A4-7CCE-429E-AAB5-87C0180A8992}" destId="{1C875A26-9E25-4687-AE94-F7FB692E132C}" srcOrd="0" destOrd="1" presId="urn:microsoft.com/office/officeart/2005/8/layout/hList1"/>
    <dgm:cxn modelId="{35BD3C0F-2E3E-420C-B5C9-EECB67BB1B42}" srcId="{A63CCF5A-A6CA-4B9B-8F31-203F1B723C1F}" destId="{A1BC4375-284E-4278-83E1-80B10FBFCAFA}" srcOrd="2" destOrd="0" parTransId="{8D646801-F1B2-4F32-BC04-79189DF2720B}" sibTransId="{A70C01AC-D598-4D99-AB64-AC26E993BC9E}"/>
    <dgm:cxn modelId="{67FD0911-4900-465D-A180-E1184BB4B568}" type="presOf" srcId="{47268898-5FAB-4CD8-AEDF-B4FB2A24211E}" destId="{F22EE784-0607-4B3C-887D-E62E1129E7E8}" srcOrd="0" destOrd="1" presId="urn:microsoft.com/office/officeart/2005/8/layout/hList1"/>
    <dgm:cxn modelId="{28048C29-95D6-4306-B745-4F39F876C5C2}" type="presOf" srcId="{A63CCF5A-A6CA-4B9B-8F31-203F1B723C1F}" destId="{3501B769-B50A-40E6-9011-BB749CBA3E23}" srcOrd="0" destOrd="0" presId="urn:microsoft.com/office/officeart/2005/8/layout/hList1"/>
    <dgm:cxn modelId="{A27890AE-07A5-4968-8937-4906657DB8F3}" type="presOf" srcId="{0D3E8996-5254-478B-B777-D6B15EF8FA7D}" destId="{1C875A26-9E25-4687-AE94-F7FB692E132C}" srcOrd="0" destOrd="0" presId="urn:microsoft.com/office/officeart/2005/8/layout/hList1"/>
    <dgm:cxn modelId="{2B955313-4F61-4FCB-A5C4-2D2E59E7AC59}" srcId="{9C010A96-5014-4814-B3EB-DBD29B43FCA3}" destId="{0D3E8996-5254-478B-B777-D6B15EF8FA7D}" srcOrd="0" destOrd="0" parTransId="{C08184C8-6F61-45B7-AACD-B2A019E39BC5}" sibTransId="{70E9638C-4FD5-4343-8080-77A0D1218323}"/>
    <dgm:cxn modelId="{92253D2B-6944-49D7-80FF-4EBF77E43394}" srcId="{9D9827BF-67AA-4D10-BBEE-2184A19FA2BE}" destId="{4F25D257-9439-4798-8BFF-5B04515C8ED2}" srcOrd="0" destOrd="0" parTransId="{77704AAE-FFF9-4A10-B3D0-FE9F911D98A7}" sibTransId="{B2709056-5AFF-445E-B22E-F228E55CC9B9}"/>
    <dgm:cxn modelId="{C48C5801-7B33-46EC-9833-4FDF51E4409E}" type="presOf" srcId="{BD2560C5-0F05-4722-BE20-397EDCF33AA5}" destId="{F22EE784-0607-4B3C-887D-E62E1129E7E8}" srcOrd="0" destOrd="0" presId="urn:microsoft.com/office/officeart/2005/8/layout/hList1"/>
    <dgm:cxn modelId="{F0E9E45A-745A-4DEF-9843-99D23751BE75}" srcId="{A63CCF5A-A6CA-4B9B-8F31-203F1B723C1F}" destId="{C486BBF0-077A-4F31-8C6D-DB20A36E1253}" srcOrd="0" destOrd="0" parTransId="{5D3C108D-C010-4EA9-B88E-993308BABE75}" sibTransId="{054460FF-6A41-4215-A87C-228F9916314D}"/>
    <dgm:cxn modelId="{2DE352C6-04C3-46B2-9BE4-8522664960C3}" type="presOf" srcId="{A1BC4375-284E-4278-83E1-80B10FBFCAFA}" destId="{99EED0CE-DD0A-4A65-A83F-C29DE5EA881F}" srcOrd="0" destOrd="0" presId="urn:microsoft.com/office/officeart/2005/8/layout/hList1"/>
    <dgm:cxn modelId="{7FF39010-16D8-4C5A-A519-6A703AD80C1E}" srcId="{A1BC4375-284E-4278-83E1-80B10FBFCAFA}" destId="{D94BE9B9-0AEA-4462-9952-73B460A585D6}" srcOrd="1" destOrd="0" parTransId="{85206B52-15B0-492E-842C-8A443B224C81}" sibTransId="{6BB5BF0B-DA8E-44CC-91F0-02ED83CA7B8F}"/>
    <dgm:cxn modelId="{D5E4A098-2877-4B7A-9C79-2AA345C685A3}" type="presOf" srcId="{9D9827BF-67AA-4D10-BBEE-2184A19FA2BE}" destId="{ABEBCA14-5E93-43D8-B22E-E44474D019A2}" srcOrd="0" destOrd="0" presId="urn:microsoft.com/office/officeart/2005/8/layout/hList1"/>
    <dgm:cxn modelId="{01D762BE-DB34-42E7-9F83-20EB3C248C78}" srcId="{A1BC4375-284E-4278-83E1-80B10FBFCAFA}" destId="{464E6074-3D32-43FC-84E0-FC608DCADB6A}" srcOrd="0" destOrd="0" parTransId="{D821C454-6F3C-4C3E-9FCB-7578DCDC74AD}" sibTransId="{BDAADC9C-7069-4826-8A62-C4DA8FE3FE2A}"/>
    <dgm:cxn modelId="{2F2F6901-8F91-42A0-8D2F-DE6FF0A121E7}" type="presOf" srcId="{4F25D257-9439-4798-8BFF-5B04515C8ED2}" destId="{61B8E0DD-97B1-400D-856E-2BB5253BB89E}" srcOrd="0" destOrd="0" presId="urn:microsoft.com/office/officeart/2005/8/layout/hList1"/>
    <dgm:cxn modelId="{C17D30B9-05FD-4EA3-B645-528A294AEEF5}" srcId="{C486BBF0-077A-4F31-8C6D-DB20A36E1253}" destId="{BD2560C5-0F05-4722-BE20-397EDCF33AA5}" srcOrd="0" destOrd="0" parTransId="{637D3389-BB01-4AC4-8E8D-35C9FBCFA815}" sibTransId="{84D9D5B5-8688-43A8-AED3-181B513026CD}"/>
    <dgm:cxn modelId="{5FBEFE9C-18BE-4A9A-862F-A6BF335805AB}" type="presOf" srcId="{C486BBF0-077A-4F31-8C6D-DB20A36E1253}" destId="{61660EBD-DCD9-4D70-971F-731C96EF5046}" srcOrd="0" destOrd="0" presId="urn:microsoft.com/office/officeart/2005/8/layout/hList1"/>
    <dgm:cxn modelId="{639D4AB0-44B3-44B7-91AB-9E027189039B}" srcId="{C486BBF0-077A-4F31-8C6D-DB20A36E1253}" destId="{79B44AA7-E7A4-4285-AE20-118672DFDDC6}" srcOrd="2" destOrd="0" parTransId="{6203DA5B-9F9B-44A2-9C23-2EA2F8D58892}" sibTransId="{862DEA1D-5B9A-4B9A-9C0F-8CFDEA9BDA28}"/>
    <dgm:cxn modelId="{1F9471B1-4D35-4701-930B-C71D3300B261}" srcId="{C486BBF0-077A-4F31-8C6D-DB20A36E1253}" destId="{47268898-5FAB-4CD8-AEDF-B4FB2A24211E}" srcOrd="1" destOrd="0" parTransId="{A2F360DF-4BF0-4DFB-8692-1F94F602F90A}" sibTransId="{E898BB06-DB9D-44C5-AAB7-24E9E82407F5}"/>
    <dgm:cxn modelId="{469BF551-8758-4F12-BAEE-2A71004E6334}" type="presOf" srcId="{79B44AA7-E7A4-4285-AE20-118672DFDDC6}" destId="{F22EE784-0607-4B3C-887D-E62E1129E7E8}" srcOrd="0" destOrd="2" presId="urn:microsoft.com/office/officeart/2005/8/layout/hList1"/>
    <dgm:cxn modelId="{26A8392D-76C3-48CD-866A-877FEF288394}" type="presOf" srcId="{464E6074-3D32-43FC-84E0-FC608DCADB6A}" destId="{76E22146-AF3A-47E0-8FF2-B7CE86A4AFE0}" srcOrd="0" destOrd="0" presId="urn:microsoft.com/office/officeart/2005/8/layout/hList1"/>
    <dgm:cxn modelId="{10DF5990-24DD-4319-BF66-DBFFF01FFD5D}" srcId="{A63CCF5A-A6CA-4B9B-8F31-203F1B723C1F}" destId="{9D9827BF-67AA-4D10-BBEE-2184A19FA2BE}" srcOrd="3" destOrd="0" parTransId="{30C92522-2834-4353-9317-2ABDC4B13368}" sibTransId="{AA5D44F1-D99B-43C8-81ED-B67649F8475D}"/>
    <dgm:cxn modelId="{BFE653BA-B94F-4ACE-B357-7DA8CC9E9403}" type="presParOf" srcId="{3501B769-B50A-40E6-9011-BB749CBA3E23}" destId="{D6AB0974-BD54-4798-9FDA-2DCA9BF3C285}" srcOrd="0" destOrd="0" presId="urn:microsoft.com/office/officeart/2005/8/layout/hList1"/>
    <dgm:cxn modelId="{B1EA17A5-29A5-42E3-AF68-9B15130C7DA4}" type="presParOf" srcId="{D6AB0974-BD54-4798-9FDA-2DCA9BF3C285}" destId="{61660EBD-DCD9-4D70-971F-731C96EF5046}" srcOrd="0" destOrd="0" presId="urn:microsoft.com/office/officeart/2005/8/layout/hList1"/>
    <dgm:cxn modelId="{9AEA9046-7F8E-4A6A-BC3C-5D11FC61A83E}" type="presParOf" srcId="{D6AB0974-BD54-4798-9FDA-2DCA9BF3C285}" destId="{F22EE784-0607-4B3C-887D-E62E1129E7E8}" srcOrd="1" destOrd="0" presId="urn:microsoft.com/office/officeart/2005/8/layout/hList1"/>
    <dgm:cxn modelId="{4F927F0B-99D5-4E93-A366-FC38C7C13EB1}" type="presParOf" srcId="{3501B769-B50A-40E6-9011-BB749CBA3E23}" destId="{29965690-4D01-40DB-94E2-84C21F59B4A6}" srcOrd="1" destOrd="0" presId="urn:microsoft.com/office/officeart/2005/8/layout/hList1"/>
    <dgm:cxn modelId="{C7AF62C5-1081-41A3-96F4-58CB81DB2FA7}" type="presParOf" srcId="{3501B769-B50A-40E6-9011-BB749CBA3E23}" destId="{7FE999D7-1116-4FBE-8069-EC020D926FC7}" srcOrd="2" destOrd="0" presId="urn:microsoft.com/office/officeart/2005/8/layout/hList1"/>
    <dgm:cxn modelId="{5E1BA56C-0EAA-4F0C-86C9-819722F02530}" type="presParOf" srcId="{7FE999D7-1116-4FBE-8069-EC020D926FC7}" destId="{76C3636E-12F1-41BB-9B78-5A8D10EE09F6}" srcOrd="0" destOrd="0" presId="urn:microsoft.com/office/officeart/2005/8/layout/hList1"/>
    <dgm:cxn modelId="{5E1DF555-197E-4220-86FE-64E2414802C6}" type="presParOf" srcId="{7FE999D7-1116-4FBE-8069-EC020D926FC7}" destId="{1C875A26-9E25-4687-AE94-F7FB692E132C}" srcOrd="1" destOrd="0" presId="urn:microsoft.com/office/officeart/2005/8/layout/hList1"/>
    <dgm:cxn modelId="{411DBCAB-07D8-4627-899A-3455E4EF4147}" type="presParOf" srcId="{3501B769-B50A-40E6-9011-BB749CBA3E23}" destId="{79D76C6A-65BF-4BB2-9CFE-E44FD713B593}" srcOrd="3" destOrd="0" presId="urn:microsoft.com/office/officeart/2005/8/layout/hList1"/>
    <dgm:cxn modelId="{A5BB102A-BC18-4718-A0AE-C8CB44F88C8F}" type="presParOf" srcId="{3501B769-B50A-40E6-9011-BB749CBA3E23}" destId="{2F49A347-892A-4411-BA9F-D156FD37A9E8}" srcOrd="4" destOrd="0" presId="urn:microsoft.com/office/officeart/2005/8/layout/hList1"/>
    <dgm:cxn modelId="{D6FD9CE1-47A7-4460-8AD2-705BC6AD5C76}" type="presParOf" srcId="{2F49A347-892A-4411-BA9F-D156FD37A9E8}" destId="{99EED0CE-DD0A-4A65-A83F-C29DE5EA881F}" srcOrd="0" destOrd="0" presId="urn:microsoft.com/office/officeart/2005/8/layout/hList1"/>
    <dgm:cxn modelId="{34F0B641-3270-4737-9E66-83827005CD4C}" type="presParOf" srcId="{2F49A347-892A-4411-BA9F-D156FD37A9E8}" destId="{76E22146-AF3A-47E0-8FF2-B7CE86A4AFE0}" srcOrd="1" destOrd="0" presId="urn:microsoft.com/office/officeart/2005/8/layout/hList1"/>
    <dgm:cxn modelId="{CC6F1F81-B832-425A-9E20-1560FC6A6C29}" type="presParOf" srcId="{3501B769-B50A-40E6-9011-BB749CBA3E23}" destId="{04BA5064-F951-4B36-BE34-82BF4D5ACC49}" srcOrd="5" destOrd="0" presId="urn:microsoft.com/office/officeart/2005/8/layout/hList1"/>
    <dgm:cxn modelId="{251325D9-D1A7-45BA-B311-1065166E7F82}" type="presParOf" srcId="{3501B769-B50A-40E6-9011-BB749CBA3E23}" destId="{571B5902-9EC0-42D5-8609-443816E495E4}" srcOrd="6" destOrd="0" presId="urn:microsoft.com/office/officeart/2005/8/layout/hList1"/>
    <dgm:cxn modelId="{C6834195-3FA5-49D8-B2D8-947B8DF60BCC}" type="presParOf" srcId="{571B5902-9EC0-42D5-8609-443816E495E4}" destId="{ABEBCA14-5E93-43D8-B22E-E44474D019A2}" srcOrd="0" destOrd="0" presId="urn:microsoft.com/office/officeart/2005/8/layout/hList1"/>
    <dgm:cxn modelId="{5201603E-2883-436F-BC48-4E9D09EFDC97}" type="presParOf" srcId="{571B5902-9EC0-42D5-8609-443816E495E4}" destId="{61B8E0DD-97B1-400D-856E-2BB5253BB8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97EDE8-8450-4C40-ACA9-3E821E492BFF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7B3473-4E92-42CB-BE0B-08E1315BB873}">
      <dgm:prSet phldrT="[Text]" custT="1"/>
      <dgm:spPr/>
      <dgm:t>
        <a:bodyPr/>
        <a:lstStyle/>
        <a:p>
          <a:r>
            <a:rPr lang="en-US" sz="2400" u="sng" dirty="0" smtClean="0"/>
            <a:t>One free</a:t>
          </a:r>
          <a:r>
            <a:rPr lang="en-US" sz="2400" dirty="0" smtClean="0"/>
            <a:t> credit report annually from </a:t>
          </a:r>
          <a:r>
            <a:rPr lang="en-US" sz="2400" u="sng" dirty="0" smtClean="0"/>
            <a:t>each</a:t>
          </a:r>
          <a:r>
            <a:rPr lang="en-US" sz="2400" dirty="0" smtClean="0"/>
            <a:t> of the three credit reporting agencies</a:t>
          </a:r>
          <a:endParaRPr lang="en-US" sz="2400" dirty="0"/>
        </a:p>
      </dgm:t>
    </dgm:pt>
    <dgm:pt modelId="{104839FB-BA56-4A19-9277-4F2CFE46C3B0}" type="parTrans" cxnId="{64B8B204-CAC8-4C26-AE05-707C4BE62072}">
      <dgm:prSet/>
      <dgm:spPr/>
      <dgm:t>
        <a:bodyPr/>
        <a:lstStyle/>
        <a:p>
          <a:endParaRPr lang="en-US" sz="2000"/>
        </a:p>
      </dgm:t>
    </dgm:pt>
    <dgm:pt modelId="{8BE3A713-7318-42D6-A3D7-9E85A7EFB56E}" type="sibTrans" cxnId="{64B8B204-CAC8-4C26-AE05-707C4BE62072}">
      <dgm:prSet custT="1"/>
      <dgm:spPr/>
      <dgm:t>
        <a:bodyPr/>
        <a:lstStyle/>
        <a:p>
          <a:endParaRPr lang="en-US" sz="2800"/>
        </a:p>
      </dgm:t>
    </dgm:pt>
    <dgm:pt modelId="{9A019ED0-03BF-4D79-BD45-B8F91E7B4054}">
      <dgm:prSet phldrT="[Text]" custT="1"/>
      <dgm:spPr/>
      <dgm:t>
        <a:bodyPr/>
        <a:lstStyle/>
        <a:p>
          <a:r>
            <a:rPr lang="en-US" sz="2400" dirty="0" smtClean="0"/>
            <a:t>If denied credit, the applicant can request a free copy within 60 days</a:t>
          </a:r>
          <a:endParaRPr lang="en-US" sz="2400" dirty="0"/>
        </a:p>
      </dgm:t>
    </dgm:pt>
    <dgm:pt modelId="{CCDB51DA-2D2C-4A15-82D0-64775FCFB143}" type="parTrans" cxnId="{8C98F15D-B9F2-4BD8-B259-A5076AB4D59E}">
      <dgm:prSet/>
      <dgm:spPr/>
      <dgm:t>
        <a:bodyPr/>
        <a:lstStyle/>
        <a:p>
          <a:endParaRPr lang="en-US" sz="2000"/>
        </a:p>
      </dgm:t>
    </dgm:pt>
    <dgm:pt modelId="{183DDA8B-4A2A-4715-A557-37151D05C0FE}" type="sibTrans" cxnId="{8C98F15D-B9F2-4BD8-B259-A5076AB4D59E}">
      <dgm:prSet/>
      <dgm:spPr/>
      <dgm:t>
        <a:bodyPr/>
        <a:lstStyle/>
        <a:p>
          <a:endParaRPr lang="en-US" sz="2000"/>
        </a:p>
      </dgm:t>
    </dgm:pt>
    <dgm:pt modelId="{D0E608A8-3AC0-4D2A-91C5-09EF2C9ABCF0}">
      <dgm:prSet custT="1"/>
      <dgm:spPr/>
      <dgm:t>
        <a:bodyPr/>
        <a:lstStyle/>
        <a:p>
          <a:r>
            <a:rPr lang="en-US" sz="2400" dirty="0" smtClean="0"/>
            <a:t>Important to request your report even if you have not used credit</a:t>
          </a:r>
        </a:p>
      </dgm:t>
    </dgm:pt>
    <dgm:pt modelId="{E72873A2-9C0D-49AA-9922-7D8C162FE959}" type="parTrans" cxnId="{02A167FB-204A-4F12-8FA1-9BE61C5CFC7C}">
      <dgm:prSet/>
      <dgm:spPr/>
      <dgm:t>
        <a:bodyPr/>
        <a:lstStyle/>
        <a:p>
          <a:endParaRPr lang="en-US" sz="2000"/>
        </a:p>
      </dgm:t>
    </dgm:pt>
    <dgm:pt modelId="{92FB3C48-0FA1-4F1B-8EA1-BA6576AAADA1}" type="sibTrans" cxnId="{02A167FB-204A-4F12-8FA1-9BE61C5CFC7C}">
      <dgm:prSet custT="1"/>
      <dgm:spPr/>
      <dgm:t>
        <a:bodyPr/>
        <a:lstStyle/>
        <a:p>
          <a:endParaRPr lang="en-US" sz="2800"/>
        </a:p>
      </dgm:t>
    </dgm:pt>
    <dgm:pt modelId="{2B2B73FA-F9A5-4648-A5D6-C9C36B067AB4}" type="pres">
      <dgm:prSet presAssocID="{4597EDE8-8450-4C40-ACA9-3E821E492BF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70DA73-9A55-4C52-8069-59977FD07A01}" type="pres">
      <dgm:prSet presAssocID="{F57B3473-4E92-42CB-BE0B-08E1315BB8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D6DC3-79B7-409D-97FA-F0696B7DA44D}" type="pres">
      <dgm:prSet presAssocID="{8BE3A713-7318-42D6-A3D7-9E85A7EFB5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D4ECF72-99D8-4275-A9FB-CCE10D111BBE}" type="pres">
      <dgm:prSet presAssocID="{8BE3A713-7318-42D6-A3D7-9E85A7EFB5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392F322-DC84-4959-9C02-5EDAB4DA0736}" type="pres">
      <dgm:prSet presAssocID="{D0E608A8-3AC0-4D2A-91C5-09EF2C9ABC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DFF87-08C1-4E48-8507-B01CE739580F}" type="pres">
      <dgm:prSet presAssocID="{92FB3C48-0FA1-4F1B-8EA1-BA6576AAADA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CC0A40-2208-4BD5-A7EC-65415C24DB60}" type="pres">
      <dgm:prSet presAssocID="{92FB3C48-0FA1-4F1B-8EA1-BA6576AAADA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EE873DC-2896-47A5-9AA8-983D09AE0989}" type="pres">
      <dgm:prSet presAssocID="{9A019ED0-03BF-4D79-BD45-B8F91E7B40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8B204-CAC8-4C26-AE05-707C4BE62072}" srcId="{4597EDE8-8450-4C40-ACA9-3E821E492BFF}" destId="{F57B3473-4E92-42CB-BE0B-08E1315BB873}" srcOrd="0" destOrd="0" parTransId="{104839FB-BA56-4A19-9277-4F2CFE46C3B0}" sibTransId="{8BE3A713-7318-42D6-A3D7-9E85A7EFB56E}"/>
    <dgm:cxn modelId="{02A167FB-204A-4F12-8FA1-9BE61C5CFC7C}" srcId="{4597EDE8-8450-4C40-ACA9-3E821E492BFF}" destId="{D0E608A8-3AC0-4D2A-91C5-09EF2C9ABCF0}" srcOrd="1" destOrd="0" parTransId="{E72873A2-9C0D-49AA-9922-7D8C162FE959}" sibTransId="{92FB3C48-0FA1-4F1B-8EA1-BA6576AAADA1}"/>
    <dgm:cxn modelId="{29DF481D-EB30-46BF-B956-E86AF2028186}" type="presOf" srcId="{4597EDE8-8450-4C40-ACA9-3E821E492BFF}" destId="{2B2B73FA-F9A5-4648-A5D6-C9C36B067AB4}" srcOrd="0" destOrd="0" presId="urn:microsoft.com/office/officeart/2005/8/layout/process2"/>
    <dgm:cxn modelId="{EF498974-6702-4304-B35B-38EDE4A97E66}" type="presOf" srcId="{92FB3C48-0FA1-4F1B-8EA1-BA6576AAADA1}" destId="{0DCC0A40-2208-4BD5-A7EC-65415C24DB60}" srcOrd="1" destOrd="0" presId="urn:microsoft.com/office/officeart/2005/8/layout/process2"/>
    <dgm:cxn modelId="{0A6802AD-83C2-42D0-8266-DF1832D179C9}" type="presOf" srcId="{92FB3C48-0FA1-4F1B-8EA1-BA6576AAADA1}" destId="{B62DFF87-08C1-4E48-8507-B01CE739580F}" srcOrd="0" destOrd="0" presId="urn:microsoft.com/office/officeart/2005/8/layout/process2"/>
    <dgm:cxn modelId="{8C98F15D-B9F2-4BD8-B259-A5076AB4D59E}" srcId="{4597EDE8-8450-4C40-ACA9-3E821E492BFF}" destId="{9A019ED0-03BF-4D79-BD45-B8F91E7B4054}" srcOrd="2" destOrd="0" parTransId="{CCDB51DA-2D2C-4A15-82D0-64775FCFB143}" sibTransId="{183DDA8B-4A2A-4715-A557-37151D05C0FE}"/>
    <dgm:cxn modelId="{25E71D4B-727F-40EB-A8F2-CA73EFD9E8A2}" type="presOf" srcId="{D0E608A8-3AC0-4D2A-91C5-09EF2C9ABCF0}" destId="{B392F322-DC84-4959-9C02-5EDAB4DA0736}" srcOrd="0" destOrd="0" presId="urn:microsoft.com/office/officeart/2005/8/layout/process2"/>
    <dgm:cxn modelId="{1885E227-BCBD-43D8-BC48-B0B68C885299}" type="presOf" srcId="{9A019ED0-03BF-4D79-BD45-B8F91E7B4054}" destId="{CEE873DC-2896-47A5-9AA8-983D09AE0989}" srcOrd="0" destOrd="0" presId="urn:microsoft.com/office/officeart/2005/8/layout/process2"/>
    <dgm:cxn modelId="{AF31329C-0F97-4938-BA63-22A1391C9729}" type="presOf" srcId="{F57B3473-4E92-42CB-BE0B-08E1315BB873}" destId="{8470DA73-9A55-4C52-8069-59977FD07A01}" srcOrd="0" destOrd="0" presId="urn:microsoft.com/office/officeart/2005/8/layout/process2"/>
    <dgm:cxn modelId="{969E8C5D-CF72-4043-B030-D64EDF2146C0}" type="presOf" srcId="{8BE3A713-7318-42D6-A3D7-9E85A7EFB56E}" destId="{1D4ECF72-99D8-4275-A9FB-CCE10D111BBE}" srcOrd="1" destOrd="0" presId="urn:microsoft.com/office/officeart/2005/8/layout/process2"/>
    <dgm:cxn modelId="{DF1E3FCF-BA57-46D6-9307-D1FF9534D99A}" type="presOf" srcId="{8BE3A713-7318-42D6-A3D7-9E85A7EFB56E}" destId="{7F2D6DC3-79B7-409D-97FA-F0696B7DA44D}" srcOrd="0" destOrd="0" presId="urn:microsoft.com/office/officeart/2005/8/layout/process2"/>
    <dgm:cxn modelId="{BCA1BFB6-D6B0-40A6-AFB0-4506A50663BE}" type="presParOf" srcId="{2B2B73FA-F9A5-4648-A5D6-C9C36B067AB4}" destId="{8470DA73-9A55-4C52-8069-59977FD07A01}" srcOrd="0" destOrd="0" presId="urn:microsoft.com/office/officeart/2005/8/layout/process2"/>
    <dgm:cxn modelId="{F350364B-3D02-4E9B-8059-C7EA824D0CC8}" type="presParOf" srcId="{2B2B73FA-F9A5-4648-A5D6-C9C36B067AB4}" destId="{7F2D6DC3-79B7-409D-97FA-F0696B7DA44D}" srcOrd="1" destOrd="0" presId="urn:microsoft.com/office/officeart/2005/8/layout/process2"/>
    <dgm:cxn modelId="{1D63A32F-E35D-4C87-8F4B-FCF0CB58414C}" type="presParOf" srcId="{7F2D6DC3-79B7-409D-97FA-F0696B7DA44D}" destId="{1D4ECF72-99D8-4275-A9FB-CCE10D111BBE}" srcOrd="0" destOrd="0" presId="urn:microsoft.com/office/officeart/2005/8/layout/process2"/>
    <dgm:cxn modelId="{ABBD2723-4197-4A71-93C5-52C770680997}" type="presParOf" srcId="{2B2B73FA-F9A5-4648-A5D6-C9C36B067AB4}" destId="{B392F322-DC84-4959-9C02-5EDAB4DA0736}" srcOrd="2" destOrd="0" presId="urn:microsoft.com/office/officeart/2005/8/layout/process2"/>
    <dgm:cxn modelId="{265EEAB0-734C-4BA5-B5ED-C56ED6A7EACF}" type="presParOf" srcId="{2B2B73FA-F9A5-4648-A5D6-C9C36B067AB4}" destId="{B62DFF87-08C1-4E48-8507-B01CE739580F}" srcOrd="3" destOrd="0" presId="urn:microsoft.com/office/officeart/2005/8/layout/process2"/>
    <dgm:cxn modelId="{E3A63A92-E1F0-4C36-BF45-1B99A2DE4757}" type="presParOf" srcId="{B62DFF87-08C1-4E48-8507-B01CE739580F}" destId="{0DCC0A40-2208-4BD5-A7EC-65415C24DB60}" srcOrd="0" destOrd="0" presId="urn:microsoft.com/office/officeart/2005/8/layout/process2"/>
    <dgm:cxn modelId="{9C9709BD-2714-4275-B2C1-C3783E85C9C7}" type="presParOf" srcId="{2B2B73FA-F9A5-4648-A5D6-C9C36B067AB4}" destId="{CEE873DC-2896-47A5-9AA8-983D09AE098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6DA88-593A-40A0-84AE-A6407784093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65F863-065F-4D6F-9593-21ED187E89D8}">
      <dgm:prSet phldrT="[Text]"/>
      <dgm:spPr/>
      <dgm:t>
        <a:bodyPr/>
        <a:lstStyle/>
        <a:p>
          <a:r>
            <a:rPr lang="en-US" dirty="0" smtClean="0"/>
            <a:t>Lender</a:t>
          </a:r>
          <a:endParaRPr lang="en-US" dirty="0"/>
        </a:p>
      </dgm:t>
    </dgm:pt>
    <dgm:pt modelId="{47799CA6-09AE-47AE-B344-CB97B429B0FE}" type="parTrans" cxnId="{DF29E2EA-D6FB-4D08-96E9-1B39BDE2211F}">
      <dgm:prSet/>
      <dgm:spPr/>
      <dgm:t>
        <a:bodyPr/>
        <a:lstStyle/>
        <a:p>
          <a:endParaRPr lang="en-US"/>
        </a:p>
      </dgm:t>
    </dgm:pt>
    <dgm:pt modelId="{DD852B4E-95C3-441F-B55F-2F814D98DEF9}" type="sibTrans" cxnId="{DF29E2EA-D6FB-4D08-96E9-1B39BDE2211F}">
      <dgm:prSet/>
      <dgm:spPr/>
      <dgm:t>
        <a:bodyPr/>
        <a:lstStyle/>
        <a:p>
          <a:endParaRPr lang="en-US"/>
        </a:p>
      </dgm:t>
    </dgm:pt>
    <dgm:pt modelId="{B876482C-1AAA-470A-AD12-3D0521C0E49F}">
      <dgm:prSet phldrT="[Text]"/>
      <dgm:spPr/>
      <dgm:t>
        <a:bodyPr/>
        <a:lstStyle/>
        <a:p>
          <a:r>
            <a:rPr lang="en-US" dirty="0" smtClean="0"/>
            <a:t>Reports a consumer’s account history to CRA’s</a:t>
          </a:r>
          <a:endParaRPr lang="en-US" dirty="0"/>
        </a:p>
      </dgm:t>
    </dgm:pt>
    <dgm:pt modelId="{01A7250D-43FE-4A92-B600-3F3A1A6F53EC}" type="parTrans" cxnId="{C788B9C3-6F7A-43D1-9B53-EF96A826A85F}">
      <dgm:prSet/>
      <dgm:spPr/>
      <dgm:t>
        <a:bodyPr/>
        <a:lstStyle/>
        <a:p>
          <a:endParaRPr lang="en-US"/>
        </a:p>
      </dgm:t>
    </dgm:pt>
    <dgm:pt modelId="{E67D15E8-AC01-4E0D-A4E7-63AB2F69533E}" type="sibTrans" cxnId="{C788B9C3-6F7A-43D1-9B53-EF96A826A85F}">
      <dgm:prSet/>
      <dgm:spPr/>
      <dgm:t>
        <a:bodyPr/>
        <a:lstStyle/>
        <a:p>
          <a:endParaRPr lang="en-US"/>
        </a:p>
      </dgm:t>
    </dgm:pt>
    <dgm:pt modelId="{9FB7384A-8E40-42ED-AFAF-7E6BB4C1828F}">
      <dgm:prSet phldrT="[Text]"/>
      <dgm:spPr/>
      <dgm:t>
        <a:bodyPr/>
        <a:lstStyle/>
        <a:p>
          <a:r>
            <a:rPr lang="en-US" dirty="0" smtClean="0"/>
            <a:t>Credit Report Agencies (CRA’s)</a:t>
          </a:r>
          <a:endParaRPr lang="en-US" dirty="0"/>
        </a:p>
      </dgm:t>
    </dgm:pt>
    <dgm:pt modelId="{2AB54579-C66E-4B81-95D4-D680C3539893}" type="parTrans" cxnId="{E3871652-31A1-4E74-8AD0-A64C5F780C9A}">
      <dgm:prSet/>
      <dgm:spPr/>
      <dgm:t>
        <a:bodyPr/>
        <a:lstStyle/>
        <a:p>
          <a:endParaRPr lang="en-US"/>
        </a:p>
      </dgm:t>
    </dgm:pt>
    <dgm:pt modelId="{FDB0AF67-89CE-4C9E-94DD-64FE905D2049}" type="sibTrans" cxnId="{E3871652-31A1-4E74-8AD0-A64C5F780C9A}">
      <dgm:prSet/>
      <dgm:spPr/>
      <dgm:t>
        <a:bodyPr/>
        <a:lstStyle/>
        <a:p>
          <a:endParaRPr lang="en-US"/>
        </a:p>
      </dgm:t>
    </dgm:pt>
    <dgm:pt modelId="{A0BB5D03-B186-4748-B501-F87CEFE03B63}">
      <dgm:prSet phldrT="[Text]"/>
      <dgm:spPr/>
      <dgm:t>
        <a:bodyPr/>
        <a:lstStyle/>
        <a:p>
          <a:r>
            <a:rPr lang="en-US" dirty="0" smtClean="0"/>
            <a:t>Keep a record of a consumer’s account history (credit history)</a:t>
          </a:r>
        </a:p>
      </dgm:t>
    </dgm:pt>
    <dgm:pt modelId="{F499D01B-CA8C-4B94-9BC9-0A305C5AB362}" type="parTrans" cxnId="{F6517B02-6151-47D8-8B7C-0D1A0ACB7D2A}">
      <dgm:prSet/>
      <dgm:spPr/>
      <dgm:t>
        <a:bodyPr/>
        <a:lstStyle/>
        <a:p>
          <a:endParaRPr lang="en-US"/>
        </a:p>
      </dgm:t>
    </dgm:pt>
    <dgm:pt modelId="{23590F32-8135-4516-933B-18B1A5349EEF}" type="sibTrans" cxnId="{F6517B02-6151-47D8-8B7C-0D1A0ACB7D2A}">
      <dgm:prSet/>
      <dgm:spPr/>
      <dgm:t>
        <a:bodyPr/>
        <a:lstStyle/>
        <a:p>
          <a:endParaRPr lang="en-US"/>
        </a:p>
      </dgm:t>
    </dgm:pt>
    <dgm:pt modelId="{EFA76684-4402-46B8-BFFB-381E09752E88}">
      <dgm:prSet phldrT="[Text]"/>
      <dgm:spPr/>
      <dgm:t>
        <a:bodyPr/>
        <a:lstStyle/>
        <a:p>
          <a:r>
            <a:rPr lang="en-US" dirty="0" smtClean="0"/>
            <a:t>Credit Reports </a:t>
          </a:r>
          <a:endParaRPr lang="en-US" dirty="0"/>
        </a:p>
      </dgm:t>
    </dgm:pt>
    <dgm:pt modelId="{0AD96C1D-85A0-4017-8456-F2090D3553D6}" type="parTrans" cxnId="{1FB12B47-C21D-4061-8B0F-41EF2175FEB0}">
      <dgm:prSet/>
      <dgm:spPr/>
      <dgm:t>
        <a:bodyPr/>
        <a:lstStyle/>
        <a:p>
          <a:endParaRPr lang="en-US"/>
        </a:p>
      </dgm:t>
    </dgm:pt>
    <dgm:pt modelId="{B9A6E2E0-9063-4A61-8DDC-65C6B94C9D6C}" type="sibTrans" cxnId="{1FB12B47-C21D-4061-8B0F-41EF2175FEB0}">
      <dgm:prSet/>
      <dgm:spPr/>
      <dgm:t>
        <a:bodyPr/>
        <a:lstStyle/>
        <a:p>
          <a:endParaRPr lang="en-US"/>
        </a:p>
      </dgm:t>
    </dgm:pt>
    <dgm:pt modelId="{A896B39E-257E-4826-8EDA-86B6ED9EF1AF}">
      <dgm:prSet phldrT="[Text]"/>
      <dgm:spPr/>
      <dgm:t>
        <a:bodyPr/>
        <a:lstStyle/>
        <a:p>
          <a:r>
            <a:rPr lang="en-US" dirty="0" smtClean="0"/>
            <a:t>Record, created by a CRA, of an individual’s credit history</a:t>
          </a:r>
          <a:endParaRPr lang="en-US" dirty="0"/>
        </a:p>
      </dgm:t>
    </dgm:pt>
    <dgm:pt modelId="{54F43DCC-DA4D-44A5-8B38-6EC489B87A06}" type="parTrans" cxnId="{CF1B4389-9896-4125-97B3-3FB1FEA59B06}">
      <dgm:prSet/>
      <dgm:spPr/>
      <dgm:t>
        <a:bodyPr/>
        <a:lstStyle/>
        <a:p>
          <a:endParaRPr lang="en-US"/>
        </a:p>
      </dgm:t>
    </dgm:pt>
    <dgm:pt modelId="{569C1A25-8FC4-4DA2-83B7-647250170735}" type="sibTrans" cxnId="{CF1B4389-9896-4125-97B3-3FB1FEA59B06}">
      <dgm:prSet/>
      <dgm:spPr/>
      <dgm:t>
        <a:bodyPr/>
        <a:lstStyle/>
        <a:p>
          <a:endParaRPr lang="en-US"/>
        </a:p>
      </dgm:t>
    </dgm:pt>
    <dgm:pt modelId="{9015EF51-F87D-493F-AF50-F81D7030651B}" type="pres">
      <dgm:prSet presAssocID="{7396DA88-593A-40A0-84AE-A64077840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50BB6-583A-49FF-A735-C3B007ACE782}" type="pres">
      <dgm:prSet presAssocID="{EFA76684-4402-46B8-BFFB-381E09752E88}" presName="boxAndChildren" presStyleCnt="0"/>
      <dgm:spPr/>
    </dgm:pt>
    <dgm:pt modelId="{82BF5414-A143-45CA-B12E-7F2F35D27071}" type="pres">
      <dgm:prSet presAssocID="{EFA76684-4402-46B8-BFFB-381E09752E88}" presName="parentTextBox" presStyleLbl="node1" presStyleIdx="0" presStyleCnt="3"/>
      <dgm:spPr/>
      <dgm:t>
        <a:bodyPr/>
        <a:lstStyle/>
        <a:p>
          <a:endParaRPr lang="en-US"/>
        </a:p>
      </dgm:t>
    </dgm:pt>
    <dgm:pt modelId="{1C6929EB-0E6D-40B1-95C6-80EFBD03DF10}" type="pres">
      <dgm:prSet presAssocID="{EFA76684-4402-46B8-BFFB-381E09752E88}" presName="entireBox" presStyleLbl="node1" presStyleIdx="0" presStyleCnt="3"/>
      <dgm:spPr/>
      <dgm:t>
        <a:bodyPr/>
        <a:lstStyle/>
        <a:p>
          <a:endParaRPr lang="en-US"/>
        </a:p>
      </dgm:t>
    </dgm:pt>
    <dgm:pt modelId="{92B725BD-2423-4624-A1D3-50D645186837}" type="pres">
      <dgm:prSet presAssocID="{EFA76684-4402-46B8-BFFB-381E09752E88}" presName="descendantBox" presStyleCnt="0"/>
      <dgm:spPr/>
    </dgm:pt>
    <dgm:pt modelId="{E3FC61AE-346A-4134-925E-3B2795CC8898}" type="pres">
      <dgm:prSet presAssocID="{A896B39E-257E-4826-8EDA-86B6ED9EF1A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EF196-4D16-42D3-A00C-3E0C0EEC9ABA}" type="pres">
      <dgm:prSet presAssocID="{FDB0AF67-89CE-4C9E-94DD-64FE905D2049}" presName="sp" presStyleCnt="0"/>
      <dgm:spPr/>
    </dgm:pt>
    <dgm:pt modelId="{E0DD5172-F23D-4102-A0F3-7B2ED61F86C7}" type="pres">
      <dgm:prSet presAssocID="{9FB7384A-8E40-42ED-AFAF-7E6BB4C1828F}" presName="arrowAndChildren" presStyleCnt="0"/>
      <dgm:spPr/>
    </dgm:pt>
    <dgm:pt modelId="{8516B8F3-467B-423C-83FF-8DCB3BE48E5A}" type="pres">
      <dgm:prSet presAssocID="{9FB7384A-8E40-42ED-AFAF-7E6BB4C1828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C2E8B5A-35C1-4118-846E-F86BA8BB1ECC}" type="pres">
      <dgm:prSet presAssocID="{9FB7384A-8E40-42ED-AFAF-7E6BB4C1828F}" presName="arrow" presStyleLbl="node1" presStyleIdx="1" presStyleCnt="3"/>
      <dgm:spPr/>
      <dgm:t>
        <a:bodyPr/>
        <a:lstStyle/>
        <a:p>
          <a:endParaRPr lang="en-US"/>
        </a:p>
      </dgm:t>
    </dgm:pt>
    <dgm:pt modelId="{5AC69A59-24D2-4E5B-917A-C0D0019D3A76}" type="pres">
      <dgm:prSet presAssocID="{9FB7384A-8E40-42ED-AFAF-7E6BB4C1828F}" presName="descendantArrow" presStyleCnt="0"/>
      <dgm:spPr/>
    </dgm:pt>
    <dgm:pt modelId="{BA82708B-45B2-4E7A-903A-73B3D9EF436C}" type="pres">
      <dgm:prSet presAssocID="{A0BB5D03-B186-4748-B501-F87CEFE03B63}" presName="childTextArrow" presStyleLbl="fgAccFollowNode1" presStyleIdx="1" presStyleCnt="3" custScaleY="134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6B609-C4CA-4E21-963B-21D0678ECD7C}" type="pres">
      <dgm:prSet presAssocID="{DD852B4E-95C3-441F-B55F-2F814D98DEF9}" presName="sp" presStyleCnt="0"/>
      <dgm:spPr/>
    </dgm:pt>
    <dgm:pt modelId="{AE144ECB-89AB-4E17-974B-502B20117A46}" type="pres">
      <dgm:prSet presAssocID="{BE65F863-065F-4D6F-9593-21ED187E89D8}" presName="arrowAndChildren" presStyleCnt="0"/>
      <dgm:spPr/>
    </dgm:pt>
    <dgm:pt modelId="{9A825F52-C8A6-4CC6-B38F-17C66ADE13A5}" type="pres">
      <dgm:prSet presAssocID="{BE65F863-065F-4D6F-9593-21ED187E89D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46B2363-4120-43F2-9FE3-9E7D3D20AC00}" type="pres">
      <dgm:prSet presAssocID="{BE65F863-065F-4D6F-9593-21ED187E89D8}" presName="arrow" presStyleLbl="node1" presStyleIdx="2" presStyleCnt="3"/>
      <dgm:spPr/>
      <dgm:t>
        <a:bodyPr/>
        <a:lstStyle/>
        <a:p>
          <a:endParaRPr lang="en-US"/>
        </a:p>
      </dgm:t>
    </dgm:pt>
    <dgm:pt modelId="{FFBF3EEC-7DF1-4FCA-9493-8E04A771E92C}" type="pres">
      <dgm:prSet presAssocID="{BE65F863-065F-4D6F-9593-21ED187E89D8}" presName="descendantArrow" presStyleCnt="0"/>
      <dgm:spPr/>
    </dgm:pt>
    <dgm:pt modelId="{C62E6D2A-1299-4BC3-A639-5C20DF206B86}" type="pres">
      <dgm:prSet presAssocID="{B876482C-1AAA-470A-AD12-3D0521C0E49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B8BC7-3598-430B-99E4-525584ACA124}" type="presOf" srcId="{EFA76684-4402-46B8-BFFB-381E09752E88}" destId="{1C6929EB-0E6D-40B1-95C6-80EFBD03DF10}" srcOrd="1" destOrd="0" presId="urn:microsoft.com/office/officeart/2005/8/layout/process4"/>
    <dgm:cxn modelId="{1FB12B47-C21D-4061-8B0F-41EF2175FEB0}" srcId="{7396DA88-593A-40A0-84AE-A6407784093D}" destId="{EFA76684-4402-46B8-BFFB-381E09752E88}" srcOrd="2" destOrd="0" parTransId="{0AD96C1D-85A0-4017-8456-F2090D3553D6}" sibTransId="{B9A6E2E0-9063-4A61-8DDC-65C6B94C9D6C}"/>
    <dgm:cxn modelId="{4E3D9CE6-ECD2-4C40-AE57-C83232EED696}" type="presOf" srcId="{B876482C-1AAA-470A-AD12-3D0521C0E49F}" destId="{C62E6D2A-1299-4BC3-A639-5C20DF206B86}" srcOrd="0" destOrd="0" presId="urn:microsoft.com/office/officeart/2005/8/layout/process4"/>
    <dgm:cxn modelId="{CC553C19-C16B-420E-AE8D-6F513A4056B7}" type="presOf" srcId="{A0BB5D03-B186-4748-B501-F87CEFE03B63}" destId="{BA82708B-45B2-4E7A-903A-73B3D9EF436C}" srcOrd="0" destOrd="0" presId="urn:microsoft.com/office/officeart/2005/8/layout/process4"/>
    <dgm:cxn modelId="{CF1B4389-9896-4125-97B3-3FB1FEA59B06}" srcId="{EFA76684-4402-46B8-BFFB-381E09752E88}" destId="{A896B39E-257E-4826-8EDA-86B6ED9EF1AF}" srcOrd="0" destOrd="0" parTransId="{54F43DCC-DA4D-44A5-8B38-6EC489B87A06}" sibTransId="{569C1A25-8FC4-4DA2-83B7-647250170735}"/>
    <dgm:cxn modelId="{F6517B02-6151-47D8-8B7C-0D1A0ACB7D2A}" srcId="{9FB7384A-8E40-42ED-AFAF-7E6BB4C1828F}" destId="{A0BB5D03-B186-4748-B501-F87CEFE03B63}" srcOrd="0" destOrd="0" parTransId="{F499D01B-CA8C-4B94-9BC9-0A305C5AB362}" sibTransId="{23590F32-8135-4516-933B-18B1A5349EEF}"/>
    <dgm:cxn modelId="{DF29E2EA-D6FB-4D08-96E9-1B39BDE2211F}" srcId="{7396DA88-593A-40A0-84AE-A6407784093D}" destId="{BE65F863-065F-4D6F-9593-21ED187E89D8}" srcOrd="0" destOrd="0" parTransId="{47799CA6-09AE-47AE-B344-CB97B429B0FE}" sibTransId="{DD852B4E-95C3-441F-B55F-2F814D98DEF9}"/>
    <dgm:cxn modelId="{A261563F-0165-4A8C-801B-8EFF7C6A2B6A}" type="presOf" srcId="{7396DA88-593A-40A0-84AE-A6407784093D}" destId="{9015EF51-F87D-493F-AF50-F81D7030651B}" srcOrd="0" destOrd="0" presId="urn:microsoft.com/office/officeart/2005/8/layout/process4"/>
    <dgm:cxn modelId="{469E6505-B5A9-42BF-B1A0-9417449606D2}" type="presOf" srcId="{A896B39E-257E-4826-8EDA-86B6ED9EF1AF}" destId="{E3FC61AE-346A-4134-925E-3B2795CC8898}" srcOrd="0" destOrd="0" presId="urn:microsoft.com/office/officeart/2005/8/layout/process4"/>
    <dgm:cxn modelId="{8074D2C4-0061-4D44-B00D-36167CBB5E7C}" type="presOf" srcId="{EFA76684-4402-46B8-BFFB-381E09752E88}" destId="{82BF5414-A143-45CA-B12E-7F2F35D27071}" srcOrd="0" destOrd="0" presId="urn:microsoft.com/office/officeart/2005/8/layout/process4"/>
    <dgm:cxn modelId="{307C11B1-F72D-452F-ABF7-FA0B3401DF76}" type="presOf" srcId="{9FB7384A-8E40-42ED-AFAF-7E6BB4C1828F}" destId="{8516B8F3-467B-423C-83FF-8DCB3BE48E5A}" srcOrd="0" destOrd="0" presId="urn:microsoft.com/office/officeart/2005/8/layout/process4"/>
    <dgm:cxn modelId="{E3871652-31A1-4E74-8AD0-A64C5F780C9A}" srcId="{7396DA88-593A-40A0-84AE-A6407784093D}" destId="{9FB7384A-8E40-42ED-AFAF-7E6BB4C1828F}" srcOrd="1" destOrd="0" parTransId="{2AB54579-C66E-4B81-95D4-D680C3539893}" sibTransId="{FDB0AF67-89CE-4C9E-94DD-64FE905D2049}"/>
    <dgm:cxn modelId="{7517EB9A-F5DC-48E1-956A-56BD6FA06BBA}" type="presOf" srcId="{BE65F863-065F-4D6F-9593-21ED187E89D8}" destId="{146B2363-4120-43F2-9FE3-9E7D3D20AC00}" srcOrd="1" destOrd="0" presId="urn:microsoft.com/office/officeart/2005/8/layout/process4"/>
    <dgm:cxn modelId="{1D0A5AFC-35DF-4DBD-A37F-731D72E81A2D}" type="presOf" srcId="{9FB7384A-8E40-42ED-AFAF-7E6BB4C1828F}" destId="{DC2E8B5A-35C1-4118-846E-F86BA8BB1ECC}" srcOrd="1" destOrd="0" presId="urn:microsoft.com/office/officeart/2005/8/layout/process4"/>
    <dgm:cxn modelId="{C788B9C3-6F7A-43D1-9B53-EF96A826A85F}" srcId="{BE65F863-065F-4D6F-9593-21ED187E89D8}" destId="{B876482C-1AAA-470A-AD12-3D0521C0E49F}" srcOrd="0" destOrd="0" parTransId="{01A7250D-43FE-4A92-B600-3F3A1A6F53EC}" sibTransId="{E67D15E8-AC01-4E0D-A4E7-63AB2F69533E}"/>
    <dgm:cxn modelId="{073667E0-E365-41B9-9711-E07EA871F6A0}" type="presOf" srcId="{BE65F863-065F-4D6F-9593-21ED187E89D8}" destId="{9A825F52-C8A6-4CC6-B38F-17C66ADE13A5}" srcOrd="0" destOrd="0" presId="urn:microsoft.com/office/officeart/2005/8/layout/process4"/>
    <dgm:cxn modelId="{8DA64ACF-8EE6-4A9F-8756-6897DB459DEE}" type="presParOf" srcId="{9015EF51-F87D-493F-AF50-F81D7030651B}" destId="{96F50BB6-583A-49FF-A735-C3B007ACE782}" srcOrd="0" destOrd="0" presId="urn:microsoft.com/office/officeart/2005/8/layout/process4"/>
    <dgm:cxn modelId="{4CF1AC8A-2171-4856-A88D-180B64E4D980}" type="presParOf" srcId="{96F50BB6-583A-49FF-A735-C3B007ACE782}" destId="{82BF5414-A143-45CA-B12E-7F2F35D27071}" srcOrd="0" destOrd="0" presId="urn:microsoft.com/office/officeart/2005/8/layout/process4"/>
    <dgm:cxn modelId="{6AE06989-5CF4-4306-8FAA-D01C9BA99A14}" type="presParOf" srcId="{96F50BB6-583A-49FF-A735-C3B007ACE782}" destId="{1C6929EB-0E6D-40B1-95C6-80EFBD03DF10}" srcOrd="1" destOrd="0" presId="urn:microsoft.com/office/officeart/2005/8/layout/process4"/>
    <dgm:cxn modelId="{A1579014-C5D3-4833-976B-869EE4464835}" type="presParOf" srcId="{96F50BB6-583A-49FF-A735-C3B007ACE782}" destId="{92B725BD-2423-4624-A1D3-50D645186837}" srcOrd="2" destOrd="0" presId="urn:microsoft.com/office/officeart/2005/8/layout/process4"/>
    <dgm:cxn modelId="{9F6A0BB7-14B2-496B-8AD9-38AF47BAB2EC}" type="presParOf" srcId="{92B725BD-2423-4624-A1D3-50D645186837}" destId="{E3FC61AE-346A-4134-925E-3B2795CC8898}" srcOrd="0" destOrd="0" presId="urn:microsoft.com/office/officeart/2005/8/layout/process4"/>
    <dgm:cxn modelId="{77F2DB24-183E-4DDF-B31A-52472E424744}" type="presParOf" srcId="{9015EF51-F87D-493F-AF50-F81D7030651B}" destId="{6F3EF196-4D16-42D3-A00C-3E0C0EEC9ABA}" srcOrd="1" destOrd="0" presId="urn:microsoft.com/office/officeart/2005/8/layout/process4"/>
    <dgm:cxn modelId="{7CFB3D47-F0E5-4F83-9F33-ECB45C8369D2}" type="presParOf" srcId="{9015EF51-F87D-493F-AF50-F81D7030651B}" destId="{E0DD5172-F23D-4102-A0F3-7B2ED61F86C7}" srcOrd="2" destOrd="0" presId="urn:microsoft.com/office/officeart/2005/8/layout/process4"/>
    <dgm:cxn modelId="{B740FB1B-5855-4019-936A-2786B50A21B6}" type="presParOf" srcId="{E0DD5172-F23D-4102-A0F3-7B2ED61F86C7}" destId="{8516B8F3-467B-423C-83FF-8DCB3BE48E5A}" srcOrd="0" destOrd="0" presId="urn:microsoft.com/office/officeart/2005/8/layout/process4"/>
    <dgm:cxn modelId="{BF0D8374-E0B0-45F6-8DB8-0E904FF29D09}" type="presParOf" srcId="{E0DD5172-F23D-4102-A0F3-7B2ED61F86C7}" destId="{DC2E8B5A-35C1-4118-846E-F86BA8BB1ECC}" srcOrd="1" destOrd="0" presId="urn:microsoft.com/office/officeart/2005/8/layout/process4"/>
    <dgm:cxn modelId="{AD590854-1C40-47B2-8A05-D489E822D1F9}" type="presParOf" srcId="{E0DD5172-F23D-4102-A0F3-7B2ED61F86C7}" destId="{5AC69A59-24D2-4E5B-917A-C0D0019D3A76}" srcOrd="2" destOrd="0" presId="urn:microsoft.com/office/officeart/2005/8/layout/process4"/>
    <dgm:cxn modelId="{0CAF47A1-ED45-46A4-B9A9-F7FF5F721623}" type="presParOf" srcId="{5AC69A59-24D2-4E5B-917A-C0D0019D3A76}" destId="{BA82708B-45B2-4E7A-903A-73B3D9EF436C}" srcOrd="0" destOrd="0" presId="urn:microsoft.com/office/officeart/2005/8/layout/process4"/>
    <dgm:cxn modelId="{A601D4B0-2490-4C8F-8304-04C7AD8B4306}" type="presParOf" srcId="{9015EF51-F87D-493F-AF50-F81D7030651B}" destId="{0316B609-C4CA-4E21-963B-21D0678ECD7C}" srcOrd="3" destOrd="0" presId="urn:microsoft.com/office/officeart/2005/8/layout/process4"/>
    <dgm:cxn modelId="{0AA9863E-0818-4BFB-80D5-9C2C97C03D92}" type="presParOf" srcId="{9015EF51-F87D-493F-AF50-F81D7030651B}" destId="{AE144ECB-89AB-4E17-974B-502B20117A46}" srcOrd="4" destOrd="0" presId="urn:microsoft.com/office/officeart/2005/8/layout/process4"/>
    <dgm:cxn modelId="{754358FE-CA6A-48CE-888F-76943DAC7D0C}" type="presParOf" srcId="{AE144ECB-89AB-4E17-974B-502B20117A46}" destId="{9A825F52-C8A6-4CC6-B38F-17C66ADE13A5}" srcOrd="0" destOrd="0" presId="urn:microsoft.com/office/officeart/2005/8/layout/process4"/>
    <dgm:cxn modelId="{7979574E-9442-4B4C-ADA7-EDFEF2A04391}" type="presParOf" srcId="{AE144ECB-89AB-4E17-974B-502B20117A46}" destId="{146B2363-4120-43F2-9FE3-9E7D3D20AC00}" srcOrd="1" destOrd="0" presId="urn:microsoft.com/office/officeart/2005/8/layout/process4"/>
    <dgm:cxn modelId="{29C6E7F2-3A4D-4077-9259-3B05588E9527}" type="presParOf" srcId="{AE144ECB-89AB-4E17-974B-502B20117A46}" destId="{FFBF3EEC-7DF1-4FCA-9493-8E04A771E92C}" srcOrd="2" destOrd="0" presId="urn:microsoft.com/office/officeart/2005/8/layout/process4"/>
    <dgm:cxn modelId="{129EBA9C-1A81-4AB1-AE9C-5690313E24C2}" type="presParOf" srcId="{FFBF3EEC-7DF1-4FCA-9493-8E04A771E92C}" destId="{C62E6D2A-1299-4BC3-A639-5C20DF206B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20711F-0698-4E7A-831E-2BDE6BFF3EB4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1B7A5DF-0023-4281-8D70-C2D1D9426592}">
      <dgm:prSet phldrT="[Text]" custT="1"/>
      <dgm:spPr/>
      <dgm:t>
        <a:bodyPr/>
        <a:lstStyle/>
        <a:p>
          <a:r>
            <a:rPr lang="en-US" sz="3200" dirty="0" smtClean="0"/>
            <a:t>Must be ordered separately</a:t>
          </a:r>
          <a:endParaRPr lang="en-US" sz="3200" dirty="0"/>
        </a:p>
      </dgm:t>
    </dgm:pt>
    <dgm:pt modelId="{732BA9B8-62D4-46E3-81F1-298FED2B1982}" type="parTrans" cxnId="{A4FCE880-AD1E-4B36-BA8C-DDD74ED7E7D4}">
      <dgm:prSet/>
      <dgm:spPr/>
      <dgm:t>
        <a:bodyPr/>
        <a:lstStyle/>
        <a:p>
          <a:endParaRPr lang="en-US" sz="1200"/>
        </a:p>
      </dgm:t>
    </dgm:pt>
    <dgm:pt modelId="{61259187-9E2D-40A7-AC93-301CFAEF324F}" type="sibTrans" cxnId="{A4FCE880-AD1E-4B36-BA8C-DDD74ED7E7D4}">
      <dgm:prSet/>
      <dgm:spPr/>
      <dgm:t>
        <a:bodyPr/>
        <a:lstStyle/>
        <a:p>
          <a:endParaRPr lang="en-US" sz="1200"/>
        </a:p>
      </dgm:t>
    </dgm:pt>
    <dgm:pt modelId="{D5F9A3F1-3406-490F-A8D8-358D7A7E0D60}">
      <dgm:prSet phldrT="[Text]" custT="1"/>
      <dgm:spPr/>
      <dgm:t>
        <a:bodyPr/>
        <a:lstStyle/>
        <a:p>
          <a:r>
            <a:rPr lang="en-US" sz="3200" dirty="0" smtClean="0"/>
            <a:t>Usually costs a fee</a:t>
          </a:r>
          <a:endParaRPr lang="en-US" sz="3200" dirty="0"/>
        </a:p>
      </dgm:t>
    </dgm:pt>
    <dgm:pt modelId="{0A3B93EF-8BFF-4EA5-A14F-8DF49DB56B81}" type="parTrans" cxnId="{44807EBF-7CA4-4B57-94CD-480660282921}">
      <dgm:prSet/>
      <dgm:spPr/>
      <dgm:t>
        <a:bodyPr/>
        <a:lstStyle/>
        <a:p>
          <a:endParaRPr lang="en-US" sz="1200"/>
        </a:p>
      </dgm:t>
    </dgm:pt>
    <dgm:pt modelId="{BFC6DE02-DCDE-47D3-BB78-0C1362726431}" type="sibTrans" cxnId="{44807EBF-7CA4-4B57-94CD-480660282921}">
      <dgm:prSet/>
      <dgm:spPr/>
      <dgm:t>
        <a:bodyPr/>
        <a:lstStyle/>
        <a:p>
          <a:endParaRPr lang="en-US" sz="1200"/>
        </a:p>
      </dgm:t>
    </dgm:pt>
    <dgm:pt modelId="{8E64DE64-0876-4C8C-97C8-5C5DAF0C88E3}">
      <dgm:prSet phldrT="[Text]" custT="1"/>
      <dgm:spPr/>
      <dgm:t>
        <a:bodyPr/>
        <a:lstStyle/>
        <a:p>
          <a:r>
            <a:rPr lang="en-US" sz="3200" dirty="0" smtClean="0"/>
            <a:t>The 3 CRA’s are the primary source</a:t>
          </a:r>
          <a:endParaRPr lang="en-US" sz="3200" dirty="0"/>
        </a:p>
      </dgm:t>
    </dgm:pt>
    <dgm:pt modelId="{EDF21C51-82F3-41FC-980A-12A8C6275A51}" type="parTrans" cxnId="{D0CD7E74-C718-4775-91F1-2089ECF30C84}">
      <dgm:prSet/>
      <dgm:spPr/>
      <dgm:t>
        <a:bodyPr/>
        <a:lstStyle/>
        <a:p>
          <a:endParaRPr lang="en-US" sz="1200"/>
        </a:p>
      </dgm:t>
    </dgm:pt>
    <dgm:pt modelId="{B8C591C7-6FC7-47B9-BC1D-124477387E56}" type="sibTrans" cxnId="{D0CD7E74-C718-4775-91F1-2089ECF30C84}">
      <dgm:prSet/>
      <dgm:spPr/>
      <dgm:t>
        <a:bodyPr/>
        <a:lstStyle/>
        <a:p>
          <a:endParaRPr lang="en-US" sz="1200"/>
        </a:p>
      </dgm:t>
    </dgm:pt>
    <dgm:pt modelId="{D270DC5B-C66D-4BE3-8542-AAE351243108}">
      <dgm:prSet phldrT="[Text]" custT="1"/>
      <dgm:spPr/>
      <dgm:t>
        <a:bodyPr/>
        <a:lstStyle/>
        <a:p>
          <a:r>
            <a:rPr lang="en-US" sz="3200" dirty="0" smtClean="0"/>
            <a:t>Scores may differ between each CRA</a:t>
          </a:r>
          <a:endParaRPr lang="en-US" sz="3200" dirty="0"/>
        </a:p>
      </dgm:t>
    </dgm:pt>
    <dgm:pt modelId="{DD57981F-4F8A-4791-81C6-5023913B43DE}" type="parTrans" cxnId="{9F062242-26CE-45B6-9F03-E63FB10A65D6}">
      <dgm:prSet/>
      <dgm:spPr/>
      <dgm:t>
        <a:bodyPr/>
        <a:lstStyle/>
        <a:p>
          <a:endParaRPr lang="en-US" sz="1200"/>
        </a:p>
      </dgm:t>
    </dgm:pt>
    <dgm:pt modelId="{1B53E876-B753-46E1-93E2-D20B08E4D35A}" type="sibTrans" cxnId="{9F062242-26CE-45B6-9F03-E63FB10A65D6}">
      <dgm:prSet/>
      <dgm:spPr/>
      <dgm:t>
        <a:bodyPr/>
        <a:lstStyle/>
        <a:p>
          <a:endParaRPr lang="en-US" sz="1200"/>
        </a:p>
      </dgm:t>
    </dgm:pt>
    <dgm:pt modelId="{2B10CB20-4D16-4D36-9B62-ABB86877B3DC}" type="pres">
      <dgm:prSet presAssocID="{2320711F-0698-4E7A-831E-2BDE6BFF3E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11CAE-C295-4FA4-BA28-B500D52AA06B}" type="pres">
      <dgm:prSet presAssocID="{A1B7A5DF-0023-4281-8D70-C2D1D94265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30823-8F9D-4A5F-8E1F-056CF858114B}" type="pres">
      <dgm:prSet presAssocID="{61259187-9E2D-40A7-AC93-301CFAEF324F}" presName="sibTrans" presStyleCnt="0"/>
      <dgm:spPr/>
    </dgm:pt>
    <dgm:pt modelId="{01ADE2EE-8356-4F86-BDF8-F8678F5438E3}" type="pres">
      <dgm:prSet presAssocID="{D5F9A3F1-3406-490F-A8D8-358D7A7E0D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C999-8E3E-4934-A865-CE8015C4FF76}" type="pres">
      <dgm:prSet presAssocID="{BFC6DE02-DCDE-47D3-BB78-0C1362726431}" presName="sibTrans" presStyleCnt="0"/>
      <dgm:spPr/>
    </dgm:pt>
    <dgm:pt modelId="{E08DBFCA-0578-4570-9CA1-C2BB2D97C1BE}" type="pres">
      <dgm:prSet presAssocID="{8E64DE64-0876-4C8C-97C8-5C5DAF0C88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18EE5-4938-432B-B191-0FB5725CA88F}" type="pres">
      <dgm:prSet presAssocID="{B8C591C7-6FC7-47B9-BC1D-124477387E56}" presName="sibTrans" presStyleCnt="0"/>
      <dgm:spPr/>
    </dgm:pt>
    <dgm:pt modelId="{DAE0D7AB-B065-45DA-BB4F-5EDA6B2272E7}" type="pres">
      <dgm:prSet presAssocID="{D270DC5B-C66D-4BE3-8542-AAE3512431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C5619-FCB7-42BB-A721-B0E58362069F}" type="presOf" srcId="{8E64DE64-0876-4C8C-97C8-5C5DAF0C88E3}" destId="{E08DBFCA-0578-4570-9CA1-C2BB2D97C1BE}" srcOrd="0" destOrd="0" presId="urn:microsoft.com/office/officeart/2005/8/layout/default"/>
    <dgm:cxn modelId="{44807EBF-7CA4-4B57-94CD-480660282921}" srcId="{2320711F-0698-4E7A-831E-2BDE6BFF3EB4}" destId="{D5F9A3F1-3406-490F-A8D8-358D7A7E0D60}" srcOrd="1" destOrd="0" parTransId="{0A3B93EF-8BFF-4EA5-A14F-8DF49DB56B81}" sibTransId="{BFC6DE02-DCDE-47D3-BB78-0C1362726431}"/>
    <dgm:cxn modelId="{1FC1F6C5-4FAA-4118-AB77-AC1ABA853133}" type="presOf" srcId="{D270DC5B-C66D-4BE3-8542-AAE351243108}" destId="{DAE0D7AB-B065-45DA-BB4F-5EDA6B2272E7}" srcOrd="0" destOrd="0" presId="urn:microsoft.com/office/officeart/2005/8/layout/default"/>
    <dgm:cxn modelId="{9F062242-26CE-45B6-9F03-E63FB10A65D6}" srcId="{2320711F-0698-4E7A-831E-2BDE6BFF3EB4}" destId="{D270DC5B-C66D-4BE3-8542-AAE351243108}" srcOrd="3" destOrd="0" parTransId="{DD57981F-4F8A-4791-81C6-5023913B43DE}" sibTransId="{1B53E876-B753-46E1-93E2-D20B08E4D35A}"/>
    <dgm:cxn modelId="{7D9AF8B0-1BBF-4EC8-B312-1DB16E164ED9}" type="presOf" srcId="{A1B7A5DF-0023-4281-8D70-C2D1D9426592}" destId="{85411CAE-C295-4FA4-BA28-B500D52AA06B}" srcOrd="0" destOrd="0" presId="urn:microsoft.com/office/officeart/2005/8/layout/default"/>
    <dgm:cxn modelId="{E00D9B46-8EA0-428A-8F38-F44C18F9C20C}" type="presOf" srcId="{D5F9A3F1-3406-490F-A8D8-358D7A7E0D60}" destId="{01ADE2EE-8356-4F86-BDF8-F8678F5438E3}" srcOrd="0" destOrd="0" presId="urn:microsoft.com/office/officeart/2005/8/layout/default"/>
    <dgm:cxn modelId="{D0CD7E74-C718-4775-91F1-2089ECF30C84}" srcId="{2320711F-0698-4E7A-831E-2BDE6BFF3EB4}" destId="{8E64DE64-0876-4C8C-97C8-5C5DAF0C88E3}" srcOrd="2" destOrd="0" parTransId="{EDF21C51-82F3-41FC-980A-12A8C6275A51}" sibTransId="{B8C591C7-6FC7-47B9-BC1D-124477387E56}"/>
    <dgm:cxn modelId="{59B1B2F5-C13D-4DA9-9805-558F0753B1CE}" type="presOf" srcId="{2320711F-0698-4E7A-831E-2BDE6BFF3EB4}" destId="{2B10CB20-4D16-4D36-9B62-ABB86877B3DC}" srcOrd="0" destOrd="0" presId="urn:microsoft.com/office/officeart/2005/8/layout/default"/>
    <dgm:cxn modelId="{A4FCE880-AD1E-4B36-BA8C-DDD74ED7E7D4}" srcId="{2320711F-0698-4E7A-831E-2BDE6BFF3EB4}" destId="{A1B7A5DF-0023-4281-8D70-C2D1D9426592}" srcOrd="0" destOrd="0" parTransId="{732BA9B8-62D4-46E3-81F1-298FED2B1982}" sibTransId="{61259187-9E2D-40A7-AC93-301CFAEF324F}"/>
    <dgm:cxn modelId="{D1BBB828-2539-4695-AA69-EEE67B5CC090}" type="presParOf" srcId="{2B10CB20-4D16-4D36-9B62-ABB86877B3DC}" destId="{85411CAE-C295-4FA4-BA28-B500D52AA06B}" srcOrd="0" destOrd="0" presId="urn:microsoft.com/office/officeart/2005/8/layout/default"/>
    <dgm:cxn modelId="{0DD7BCAF-F4C9-4585-AE57-69080EED3839}" type="presParOf" srcId="{2B10CB20-4D16-4D36-9B62-ABB86877B3DC}" destId="{A1D30823-8F9D-4A5F-8E1F-056CF858114B}" srcOrd="1" destOrd="0" presId="urn:microsoft.com/office/officeart/2005/8/layout/default"/>
    <dgm:cxn modelId="{505EF391-0FA8-4D30-81A5-9F798AC1842D}" type="presParOf" srcId="{2B10CB20-4D16-4D36-9B62-ABB86877B3DC}" destId="{01ADE2EE-8356-4F86-BDF8-F8678F5438E3}" srcOrd="2" destOrd="0" presId="urn:microsoft.com/office/officeart/2005/8/layout/default"/>
    <dgm:cxn modelId="{4667E99E-B86A-4526-8E97-8F26732D3AE2}" type="presParOf" srcId="{2B10CB20-4D16-4D36-9B62-ABB86877B3DC}" destId="{1245C999-8E3E-4934-A865-CE8015C4FF76}" srcOrd="3" destOrd="0" presId="urn:microsoft.com/office/officeart/2005/8/layout/default"/>
    <dgm:cxn modelId="{E6132C35-2AB8-4357-AD02-4D5C44E5E2F4}" type="presParOf" srcId="{2B10CB20-4D16-4D36-9B62-ABB86877B3DC}" destId="{E08DBFCA-0578-4570-9CA1-C2BB2D97C1BE}" srcOrd="4" destOrd="0" presId="urn:microsoft.com/office/officeart/2005/8/layout/default"/>
    <dgm:cxn modelId="{529779A1-1451-4F97-9D0D-599514525901}" type="presParOf" srcId="{2B10CB20-4D16-4D36-9B62-ABB86877B3DC}" destId="{83D18EE5-4938-432B-B191-0FB5725CA88F}" srcOrd="5" destOrd="0" presId="urn:microsoft.com/office/officeart/2005/8/layout/default"/>
    <dgm:cxn modelId="{F4C95ABF-8487-48FF-A7AD-D19DB6B5BB75}" type="presParOf" srcId="{2B10CB20-4D16-4D36-9B62-ABB86877B3DC}" destId="{DAE0D7AB-B065-45DA-BB4F-5EDA6B2272E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18E32F-9874-4D4C-87AE-A268066A19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D04E3C-CD6B-41B4-98A6-7888985A0BD0}">
      <dgm:prSet phldrT="[Text]" custT="1"/>
      <dgm:spPr/>
      <dgm:t>
        <a:bodyPr/>
        <a:lstStyle/>
        <a:p>
          <a:r>
            <a:rPr lang="en-US" sz="2000" dirty="0" smtClean="0"/>
            <a:t>Contact the CRA &amp; company that provided the incorrect information</a:t>
          </a:r>
          <a:endParaRPr lang="en-US" sz="2000" dirty="0"/>
        </a:p>
      </dgm:t>
    </dgm:pt>
    <dgm:pt modelId="{F435E65B-CE33-496A-A047-1798CAF36C41}" type="parTrans" cxnId="{7D6EAC08-E81A-43CE-A711-C3A58EBFFACC}">
      <dgm:prSet/>
      <dgm:spPr/>
      <dgm:t>
        <a:bodyPr/>
        <a:lstStyle/>
        <a:p>
          <a:endParaRPr lang="en-US"/>
        </a:p>
      </dgm:t>
    </dgm:pt>
    <dgm:pt modelId="{7F71E6EE-29C8-47EA-B180-641C2AFDF82E}" type="sibTrans" cxnId="{7D6EAC08-E81A-43CE-A711-C3A58EBFFACC}">
      <dgm:prSet/>
      <dgm:spPr/>
      <dgm:t>
        <a:bodyPr/>
        <a:lstStyle/>
        <a:p>
          <a:endParaRPr lang="en-US"/>
        </a:p>
      </dgm:t>
    </dgm:pt>
    <dgm:pt modelId="{60AD28B4-F9D2-4DEB-BD49-6188888BD388}">
      <dgm:prSet phldrT="[Text]" custT="1"/>
      <dgm:spPr/>
      <dgm:t>
        <a:bodyPr/>
        <a:lstStyle/>
        <a:p>
          <a:r>
            <a:rPr lang="en-US" sz="2000" dirty="0" smtClean="0"/>
            <a:t>Credit agency has 30 days to investigate</a:t>
          </a:r>
          <a:endParaRPr lang="en-US" sz="2000" dirty="0"/>
        </a:p>
      </dgm:t>
    </dgm:pt>
    <dgm:pt modelId="{0A069AE1-BD96-48F9-9738-A95C6AF0CBDD}" type="parTrans" cxnId="{CFE61DD9-CF5B-4E45-AD02-BFBF4AE1ECF9}">
      <dgm:prSet/>
      <dgm:spPr/>
      <dgm:t>
        <a:bodyPr/>
        <a:lstStyle/>
        <a:p>
          <a:endParaRPr lang="en-US"/>
        </a:p>
      </dgm:t>
    </dgm:pt>
    <dgm:pt modelId="{F6C35419-89CF-4C4D-81ED-8747A318AC30}" type="sibTrans" cxnId="{CFE61DD9-CF5B-4E45-AD02-BFBF4AE1ECF9}">
      <dgm:prSet/>
      <dgm:spPr/>
      <dgm:t>
        <a:bodyPr/>
        <a:lstStyle/>
        <a:p>
          <a:endParaRPr lang="en-US"/>
        </a:p>
      </dgm:t>
    </dgm:pt>
    <dgm:pt modelId="{18F32C02-1682-493F-A520-4FAE69860F7C}">
      <dgm:prSet custT="1"/>
      <dgm:spPr/>
      <dgm:t>
        <a:bodyPr/>
        <a:lstStyle/>
        <a:p>
          <a:r>
            <a:rPr lang="en-US" sz="2000" dirty="0" smtClean="0"/>
            <a:t>If error found, correct information must be provided to all three CRA’s</a:t>
          </a:r>
          <a:endParaRPr lang="en-US" sz="2000" dirty="0"/>
        </a:p>
      </dgm:t>
    </dgm:pt>
    <dgm:pt modelId="{DAF908CA-202B-4383-8576-88E0B02EF949}" type="parTrans" cxnId="{56EA9CE9-2718-4924-A7EF-8A2358D1617E}">
      <dgm:prSet/>
      <dgm:spPr/>
      <dgm:t>
        <a:bodyPr/>
        <a:lstStyle/>
        <a:p>
          <a:endParaRPr lang="en-US"/>
        </a:p>
      </dgm:t>
    </dgm:pt>
    <dgm:pt modelId="{F616F5F1-2554-46B5-B5AE-06D88DFDCAC1}" type="sibTrans" cxnId="{56EA9CE9-2718-4924-A7EF-8A2358D1617E}">
      <dgm:prSet/>
      <dgm:spPr/>
      <dgm:t>
        <a:bodyPr/>
        <a:lstStyle/>
        <a:p>
          <a:endParaRPr lang="en-US"/>
        </a:p>
      </dgm:t>
    </dgm:pt>
    <dgm:pt modelId="{F52DF788-8239-4AE9-99DB-283A99C1B61B}">
      <dgm:prSet custT="1"/>
      <dgm:spPr/>
      <dgm:t>
        <a:bodyPr/>
        <a:lstStyle/>
        <a:p>
          <a:r>
            <a:rPr lang="en-US" sz="2000" dirty="0" smtClean="0"/>
            <a:t>If dispute is not resolved, consumer may add a dispute statement to their report</a:t>
          </a:r>
          <a:endParaRPr lang="en-US" sz="2000" dirty="0"/>
        </a:p>
      </dgm:t>
    </dgm:pt>
    <dgm:pt modelId="{60ED4EC6-DE46-4334-B5AB-68F438FC881D}" type="parTrans" cxnId="{27C05F2F-9F54-4492-9D32-41F94BE4C4EE}">
      <dgm:prSet/>
      <dgm:spPr/>
      <dgm:t>
        <a:bodyPr/>
        <a:lstStyle/>
        <a:p>
          <a:endParaRPr lang="en-US"/>
        </a:p>
      </dgm:t>
    </dgm:pt>
    <dgm:pt modelId="{AE5A4D61-A096-48EA-A504-160532F8F266}" type="sibTrans" cxnId="{27C05F2F-9F54-4492-9D32-41F94BE4C4EE}">
      <dgm:prSet/>
      <dgm:spPr/>
      <dgm:t>
        <a:bodyPr/>
        <a:lstStyle/>
        <a:p>
          <a:endParaRPr lang="en-US"/>
        </a:p>
      </dgm:t>
    </dgm:pt>
    <dgm:pt modelId="{0D5C2F43-9AF3-48FB-9E78-6D6AF749A10D}" type="pres">
      <dgm:prSet presAssocID="{2A18E32F-9874-4D4C-87AE-A268066A19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6F9AB-22EC-4553-9A7C-03B62858FCF6}" type="pres">
      <dgm:prSet presAssocID="{2A18E32F-9874-4D4C-87AE-A268066A192F}" presName="arrow" presStyleLbl="bgShp" presStyleIdx="0" presStyleCnt="1"/>
      <dgm:spPr/>
    </dgm:pt>
    <dgm:pt modelId="{15BFF2CA-8E8F-4438-9370-DD2012343C4E}" type="pres">
      <dgm:prSet presAssocID="{2A18E32F-9874-4D4C-87AE-A268066A192F}" presName="linearProcess" presStyleCnt="0"/>
      <dgm:spPr/>
    </dgm:pt>
    <dgm:pt modelId="{601F0EBA-FC00-49BA-ACF0-5670558C8E80}" type="pres">
      <dgm:prSet presAssocID="{41D04E3C-CD6B-41B4-98A6-7888985A0BD0}" presName="textNode" presStyleLbl="node1" presStyleIdx="0" presStyleCnt="4" custScaleY="13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BC06C-2AF8-42A3-B085-14144237A85E}" type="pres">
      <dgm:prSet presAssocID="{7F71E6EE-29C8-47EA-B180-641C2AFDF82E}" presName="sibTrans" presStyleCnt="0"/>
      <dgm:spPr/>
    </dgm:pt>
    <dgm:pt modelId="{A07EB5C4-EA7E-49EC-B3FB-47A0CF0FDB96}" type="pres">
      <dgm:prSet presAssocID="{60AD28B4-F9D2-4DEB-BD49-6188888BD388}" presName="textNode" presStyleLbl="node1" presStyleIdx="1" presStyleCnt="4" custScaleY="13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6CD81-8D37-48A0-BC59-A4FB6AB301B1}" type="pres">
      <dgm:prSet presAssocID="{F6C35419-89CF-4C4D-81ED-8747A318AC30}" presName="sibTrans" presStyleCnt="0"/>
      <dgm:spPr/>
    </dgm:pt>
    <dgm:pt modelId="{FE9818F3-DDCD-4D4C-B46B-6ACE82666677}" type="pres">
      <dgm:prSet presAssocID="{18F32C02-1682-493F-A520-4FAE69860F7C}" presName="textNode" presStyleLbl="node1" presStyleIdx="2" presStyleCnt="4" custScaleY="13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A8B3B-AB20-4425-A973-FFAEA4473401}" type="pres">
      <dgm:prSet presAssocID="{F616F5F1-2554-46B5-B5AE-06D88DFDCAC1}" presName="sibTrans" presStyleCnt="0"/>
      <dgm:spPr/>
    </dgm:pt>
    <dgm:pt modelId="{B54B99D0-8FF5-4630-B2A6-E21AA4CC53F0}" type="pres">
      <dgm:prSet presAssocID="{F52DF788-8239-4AE9-99DB-283A99C1B61B}" presName="textNode" presStyleLbl="node1" presStyleIdx="3" presStyleCnt="4" custScaleY="13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1B76A-6277-480A-A8B9-A4236916FF28}" type="presOf" srcId="{F52DF788-8239-4AE9-99DB-283A99C1B61B}" destId="{B54B99D0-8FF5-4630-B2A6-E21AA4CC53F0}" srcOrd="0" destOrd="0" presId="urn:microsoft.com/office/officeart/2005/8/layout/hProcess9"/>
    <dgm:cxn modelId="{7D6EAC08-E81A-43CE-A711-C3A58EBFFACC}" srcId="{2A18E32F-9874-4D4C-87AE-A268066A192F}" destId="{41D04E3C-CD6B-41B4-98A6-7888985A0BD0}" srcOrd="0" destOrd="0" parTransId="{F435E65B-CE33-496A-A047-1798CAF36C41}" sibTransId="{7F71E6EE-29C8-47EA-B180-641C2AFDF82E}"/>
    <dgm:cxn modelId="{27C05F2F-9F54-4492-9D32-41F94BE4C4EE}" srcId="{2A18E32F-9874-4D4C-87AE-A268066A192F}" destId="{F52DF788-8239-4AE9-99DB-283A99C1B61B}" srcOrd="3" destOrd="0" parTransId="{60ED4EC6-DE46-4334-B5AB-68F438FC881D}" sibTransId="{AE5A4D61-A096-48EA-A504-160532F8F266}"/>
    <dgm:cxn modelId="{36751469-79B0-410B-BAE0-42E181F28234}" type="presOf" srcId="{2A18E32F-9874-4D4C-87AE-A268066A192F}" destId="{0D5C2F43-9AF3-48FB-9E78-6D6AF749A10D}" srcOrd="0" destOrd="0" presId="urn:microsoft.com/office/officeart/2005/8/layout/hProcess9"/>
    <dgm:cxn modelId="{53FD7854-AFD2-4F8D-9CE4-428C0145F265}" type="presOf" srcId="{18F32C02-1682-493F-A520-4FAE69860F7C}" destId="{FE9818F3-DDCD-4D4C-B46B-6ACE82666677}" srcOrd="0" destOrd="0" presId="urn:microsoft.com/office/officeart/2005/8/layout/hProcess9"/>
    <dgm:cxn modelId="{39289D49-F4A8-48E6-A692-BC42A6AA4EF5}" type="presOf" srcId="{41D04E3C-CD6B-41B4-98A6-7888985A0BD0}" destId="{601F0EBA-FC00-49BA-ACF0-5670558C8E80}" srcOrd="0" destOrd="0" presId="urn:microsoft.com/office/officeart/2005/8/layout/hProcess9"/>
    <dgm:cxn modelId="{CFE61DD9-CF5B-4E45-AD02-BFBF4AE1ECF9}" srcId="{2A18E32F-9874-4D4C-87AE-A268066A192F}" destId="{60AD28B4-F9D2-4DEB-BD49-6188888BD388}" srcOrd="1" destOrd="0" parTransId="{0A069AE1-BD96-48F9-9738-A95C6AF0CBDD}" sibTransId="{F6C35419-89CF-4C4D-81ED-8747A318AC30}"/>
    <dgm:cxn modelId="{FCA017F8-6473-4877-9248-A2711967C69A}" type="presOf" srcId="{60AD28B4-F9D2-4DEB-BD49-6188888BD388}" destId="{A07EB5C4-EA7E-49EC-B3FB-47A0CF0FDB96}" srcOrd="0" destOrd="0" presId="urn:microsoft.com/office/officeart/2005/8/layout/hProcess9"/>
    <dgm:cxn modelId="{56EA9CE9-2718-4924-A7EF-8A2358D1617E}" srcId="{2A18E32F-9874-4D4C-87AE-A268066A192F}" destId="{18F32C02-1682-493F-A520-4FAE69860F7C}" srcOrd="2" destOrd="0" parTransId="{DAF908CA-202B-4383-8576-88E0B02EF949}" sibTransId="{F616F5F1-2554-46B5-B5AE-06D88DFDCAC1}"/>
    <dgm:cxn modelId="{ACC36CA9-AA97-4C7C-AB1E-A93D94248021}" type="presParOf" srcId="{0D5C2F43-9AF3-48FB-9E78-6D6AF749A10D}" destId="{DDC6F9AB-22EC-4553-9A7C-03B62858FCF6}" srcOrd="0" destOrd="0" presId="urn:microsoft.com/office/officeart/2005/8/layout/hProcess9"/>
    <dgm:cxn modelId="{D24DF316-5998-45E8-960C-9BA535946799}" type="presParOf" srcId="{0D5C2F43-9AF3-48FB-9E78-6D6AF749A10D}" destId="{15BFF2CA-8E8F-4438-9370-DD2012343C4E}" srcOrd="1" destOrd="0" presId="urn:microsoft.com/office/officeart/2005/8/layout/hProcess9"/>
    <dgm:cxn modelId="{59B8A6EB-F0BE-4DF2-AE45-26A5021097A3}" type="presParOf" srcId="{15BFF2CA-8E8F-4438-9370-DD2012343C4E}" destId="{601F0EBA-FC00-49BA-ACF0-5670558C8E80}" srcOrd="0" destOrd="0" presId="urn:microsoft.com/office/officeart/2005/8/layout/hProcess9"/>
    <dgm:cxn modelId="{C2DA9597-161B-473E-8FB6-40901F3B86FA}" type="presParOf" srcId="{15BFF2CA-8E8F-4438-9370-DD2012343C4E}" destId="{553BC06C-2AF8-42A3-B085-14144237A85E}" srcOrd="1" destOrd="0" presId="urn:microsoft.com/office/officeart/2005/8/layout/hProcess9"/>
    <dgm:cxn modelId="{95846E87-F6D5-4D82-8EB2-84A50960A182}" type="presParOf" srcId="{15BFF2CA-8E8F-4438-9370-DD2012343C4E}" destId="{A07EB5C4-EA7E-49EC-B3FB-47A0CF0FDB96}" srcOrd="2" destOrd="0" presId="urn:microsoft.com/office/officeart/2005/8/layout/hProcess9"/>
    <dgm:cxn modelId="{E6E1C89D-F4D3-4E45-8774-16266D686CEF}" type="presParOf" srcId="{15BFF2CA-8E8F-4438-9370-DD2012343C4E}" destId="{A626CD81-8D37-48A0-BC59-A4FB6AB301B1}" srcOrd="3" destOrd="0" presId="urn:microsoft.com/office/officeart/2005/8/layout/hProcess9"/>
    <dgm:cxn modelId="{708C6C91-685E-4174-8A09-578DE7CF91F4}" type="presParOf" srcId="{15BFF2CA-8E8F-4438-9370-DD2012343C4E}" destId="{FE9818F3-DDCD-4D4C-B46B-6ACE82666677}" srcOrd="4" destOrd="0" presId="urn:microsoft.com/office/officeart/2005/8/layout/hProcess9"/>
    <dgm:cxn modelId="{913B6380-BD6C-421B-BD35-B85A2820D267}" type="presParOf" srcId="{15BFF2CA-8E8F-4438-9370-DD2012343C4E}" destId="{66BA8B3B-AB20-4425-A973-FFAEA4473401}" srcOrd="5" destOrd="0" presId="urn:microsoft.com/office/officeart/2005/8/layout/hProcess9"/>
    <dgm:cxn modelId="{064831AE-307C-468A-AD40-911889E9CDCD}" type="presParOf" srcId="{15BFF2CA-8E8F-4438-9370-DD2012343C4E}" destId="{B54B99D0-8FF5-4630-B2A6-E21AA4CC53F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319DBF0-54A8-4448-9F07-B9920717FC0B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12FD16B-6CDB-431F-9F92-4F940F0AF75F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From </a:t>
          </a:r>
          <a:r>
            <a:rPr lang="en-US" dirty="0" err="1" smtClean="0"/>
            <a:t>Talitha</a:t>
          </a:r>
          <a:endParaRPr lang="en-US" dirty="0"/>
        </a:p>
      </dgm:t>
    </dgm:pt>
    <dgm:pt modelId="{B12B3E8B-4745-4D72-B812-BC0C3AC830F3}" type="parTrans" cxnId="{59E80F36-B25C-460F-B44F-17AA7BDD39D5}">
      <dgm:prSet/>
      <dgm:spPr/>
      <dgm:t>
        <a:bodyPr/>
        <a:lstStyle/>
        <a:p>
          <a:endParaRPr lang="en-US"/>
        </a:p>
      </dgm:t>
    </dgm:pt>
    <dgm:pt modelId="{A6B4A15F-C34C-436C-8AD9-924A9EBD7773}" type="sibTrans" cxnId="{59E80F36-B25C-460F-B44F-17AA7BDD39D5}">
      <dgm:prSet/>
      <dgm:spPr/>
      <dgm:t>
        <a:bodyPr/>
        <a:lstStyle/>
        <a:p>
          <a:endParaRPr lang="en-US"/>
        </a:p>
      </dgm:t>
    </dgm:pt>
    <dgm:pt modelId="{99FDA75E-5B57-401D-AEA6-0278FEE8D40C}">
      <dgm:prSet phldrT="[Text]"/>
      <dgm:spPr/>
      <dgm:t>
        <a:bodyPr/>
        <a:lstStyle/>
        <a:p>
          <a:r>
            <a:rPr lang="en-US" dirty="0" smtClean="0"/>
            <a:t>Credit ratings improve as people get older and earn more</a:t>
          </a:r>
          <a:endParaRPr lang="en-US" dirty="0"/>
        </a:p>
      </dgm:t>
    </dgm:pt>
    <dgm:pt modelId="{295A1A05-388B-4522-BA5F-1441441CF96C}" type="parTrans" cxnId="{5B5F05FF-CF01-4A47-8007-00A6F9A78E17}">
      <dgm:prSet/>
      <dgm:spPr/>
      <dgm:t>
        <a:bodyPr/>
        <a:lstStyle/>
        <a:p>
          <a:endParaRPr lang="en-US"/>
        </a:p>
      </dgm:t>
    </dgm:pt>
    <dgm:pt modelId="{5E47ED46-D840-431F-9231-FF496EA29E8B}" type="sibTrans" cxnId="{5B5F05FF-CF01-4A47-8007-00A6F9A78E17}">
      <dgm:prSet/>
      <dgm:spPr/>
      <dgm:t>
        <a:bodyPr/>
        <a:lstStyle/>
        <a:p>
          <a:endParaRPr lang="en-US"/>
        </a:p>
      </dgm:t>
    </dgm:pt>
    <dgm:pt modelId="{583EF79F-F35E-49E6-B7E4-6010012599E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From Brendan</a:t>
          </a:r>
          <a:endParaRPr lang="en-US" dirty="0"/>
        </a:p>
      </dgm:t>
    </dgm:pt>
    <dgm:pt modelId="{72396A6D-64D2-43C5-B58F-C65ECAC91C5C}" type="parTrans" cxnId="{8F38C874-4E44-4AD5-94D3-421B51FE35A1}">
      <dgm:prSet/>
      <dgm:spPr/>
      <dgm:t>
        <a:bodyPr/>
        <a:lstStyle/>
        <a:p>
          <a:endParaRPr lang="en-US"/>
        </a:p>
      </dgm:t>
    </dgm:pt>
    <dgm:pt modelId="{BDB8F2C7-4CFE-4744-9576-708CA0DA2E5B}" type="sibTrans" cxnId="{8F38C874-4E44-4AD5-94D3-421B51FE35A1}">
      <dgm:prSet/>
      <dgm:spPr/>
      <dgm:t>
        <a:bodyPr/>
        <a:lstStyle/>
        <a:p>
          <a:endParaRPr lang="en-US"/>
        </a:p>
      </dgm:t>
    </dgm:pt>
    <dgm:pt modelId="{8BC3419F-8EC8-41B7-8528-F6272586C9F1}">
      <dgm:prSet phldrT="[Text]"/>
      <dgm:spPr/>
      <dgm:t>
        <a:bodyPr/>
        <a:lstStyle/>
        <a:p>
          <a:r>
            <a:rPr lang="en-US" dirty="0" smtClean="0"/>
            <a:t>Shopping around too much for credit is not good because it increases inquiries</a:t>
          </a:r>
          <a:endParaRPr lang="en-US" dirty="0"/>
        </a:p>
      </dgm:t>
    </dgm:pt>
    <dgm:pt modelId="{3380E23B-5A24-4BE4-A38D-2B39B2D0E37C}" type="parTrans" cxnId="{167023DC-F3FF-4104-B39C-1D4B159B755A}">
      <dgm:prSet/>
      <dgm:spPr/>
      <dgm:t>
        <a:bodyPr/>
        <a:lstStyle/>
        <a:p>
          <a:endParaRPr lang="en-US"/>
        </a:p>
      </dgm:t>
    </dgm:pt>
    <dgm:pt modelId="{23AA5437-C394-414B-8503-1DE9308BABA6}" type="sibTrans" cxnId="{167023DC-F3FF-4104-B39C-1D4B159B755A}">
      <dgm:prSet/>
      <dgm:spPr/>
      <dgm:t>
        <a:bodyPr/>
        <a:lstStyle/>
        <a:p>
          <a:endParaRPr lang="en-US"/>
        </a:p>
      </dgm:t>
    </dgm:pt>
    <dgm:pt modelId="{868D5B7D-FD2F-493A-896D-18CA2DED629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From Both</a:t>
          </a:r>
          <a:endParaRPr lang="en-US" dirty="0"/>
        </a:p>
      </dgm:t>
    </dgm:pt>
    <dgm:pt modelId="{5905BA1D-8E44-4B7F-A7F1-A8F5CA2C6E50}" type="parTrans" cxnId="{C933057C-E850-4682-A47A-6F796FD5733D}">
      <dgm:prSet/>
      <dgm:spPr/>
      <dgm:t>
        <a:bodyPr/>
        <a:lstStyle/>
        <a:p>
          <a:endParaRPr lang="en-US"/>
        </a:p>
      </dgm:t>
    </dgm:pt>
    <dgm:pt modelId="{8D3F2702-9FAA-47E8-981E-C64A38477FDF}" type="sibTrans" cxnId="{C933057C-E850-4682-A47A-6F796FD5733D}">
      <dgm:prSet/>
      <dgm:spPr/>
      <dgm:t>
        <a:bodyPr/>
        <a:lstStyle/>
        <a:p>
          <a:endParaRPr lang="en-US"/>
        </a:p>
      </dgm:t>
    </dgm:pt>
    <dgm:pt modelId="{5B998E07-03F3-414F-98E1-E013F5B328A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Close old accounts, including those with loans not paid on time to wipe the slate clean</a:t>
          </a:r>
          <a:endParaRPr lang="en-US" dirty="0"/>
        </a:p>
      </dgm:t>
    </dgm:pt>
    <dgm:pt modelId="{DF44BFAF-A488-4989-91C8-FF4E9C72B463}" type="parTrans" cxnId="{192E4812-1BA6-4E64-A1A4-DDD12559B043}">
      <dgm:prSet/>
      <dgm:spPr/>
      <dgm:t>
        <a:bodyPr/>
        <a:lstStyle/>
        <a:p>
          <a:endParaRPr lang="en-US"/>
        </a:p>
      </dgm:t>
    </dgm:pt>
    <dgm:pt modelId="{4524C973-BBBA-4523-88F0-E123B2D39E73}" type="sibTrans" cxnId="{192E4812-1BA6-4E64-A1A4-DDD12559B043}">
      <dgm:prSet/>
      <dgm:spPr/>
      <dgm:t>
        <a:bodyPr/>
        <a:lstStyle/>
        <a:p>
          <a:endParaRPr lang="en-US"/>
        </a:p>
      </dgm:t>
    </dgm:pt>
    <dgm:pt modelId="{06C042A2-0A66-4DCA-8F7C-AF51F5EAD73F}">
      <dgm:prSet/>
      <dgm:spPr/>
      <dgm:t>
        <a:bodyPr/>
        <a:lstStyle/>
        <a:p>
          <a:r>
            <a:rPr lang="en-US" dirty="0" smtClean="0"/>
            <a:t>Isabella’s credit score will improve as soon as she:</a:t>
          </a:r>
        </a:p>
      </dgm:t>
    </dgm:pt>
    <dgm:pt modelId="{DC259137-6222-4497-B1CF-C830BE70575E}" type="parTrans" cxnId="{165604FF-92AD-4885-9464-FBB37DDDDDD1}">
      <dgm:prSet/>
      <dgm:spPr/>
      <dgm:t>
        <a:bodyPr/>
        <a:lstStyle/>
        <a:p>
          <a:endParaRPr lang="en-US"/>
        </a:p>
      </dgm:t>
    </dgm:pt>
    <dgm:pt modelId="{96C5ED1C-3BD4-4209-9A4D-85C2B1C30752}" type="sibTrans" cxnId="{165604FF-92AD-4885-9464-FBB37DDDDDD1}">
      <dgm:prSet/>
      <dgm:spPr/>
      <dgm:t>
        <a:bodyPr/>
        <a:lstStyle/>
        <a:p>
          <a:endParaRPr lang="en-US"/>
        </a:p>
      </dgm:t>
    </dgm:pt>
    <dgm:pt modelId="{3D1DA81A-3C43-4C8D-AE11-5FB845199F59}">
      <dgm:prSet/>
      <dgm:spPr/>
      <dgm:t>
        <a:bodyPr/>
        <a:lstStyle/>
        <a:p>
          <a:r>
            <a:rPr lang="en-US" smtClean="0"/>
            <a:t>Settles her delinquent accounts</a:t>
          </a:r>
          <a:endParaRPr lang="en-US" dirty="0" smtClean="0"/>
        </a:p>
      </dgm:t>
    </dgm:pt>
    <dgm:pt modelId="{24D57F94-B4BF-4785-A433-A738A560A9BC}" type="parTrans" cxnId="{C81170FC-70F9-483D-B279-E2C5106DB5F4}">
      <dgm:prSet/>
      <dgm:spPr/>
      <dgm:t>
        <a:bodyPr/>
        <a:lstStyle/>
        <a:p>
          <a:endParaRPr lang="en-US"/>
        </a:p>
      </dgm:t>
    </dgm:pt>
    <dgm:pt modelId="{7DE9F1F9-C382-486E-A9AC-A5348708A3B9}" type="sibTrans" cxnId="{C81170FC-70F9-483D-B279-E2C5106DB5F4}">
      <dgm:prSet/>
      <dgm:spPr/>
      <dgm:t>
        <a:bodyPr/>
        <a:lstStyle/>
        <a:p>
          <a:endParaRPr lang="en-US"/>
        </a:p>
      </dgm:t>
    </dgm:pt>
    <dgm:pt modelId="{644A2741-221B-4FF3-9B13-CBBF5579B4BA}">
      <dgm:prSet/>
      <dgm:spPr/>
      <dgm:t>
        <a:bodyPr/>
        <a:lstStyle/>
        <a:p>
          <a:r>
            <a:rPr lang="en-US" dirty="0" smtClean="0"/>
            <a:t>gets a better interest rate on existing loans</a:t>
          </a:r>
        </a:p>
      </dgm:t>
    </dgm:pt>
    <dgm:pt modelId="{ABCFC422-ADFE-4F90-84DB-594AA9198526}" type="parTrans" cxnId="{E6C5303A-C7A0-4A87-9C86-68D4278E3688}">
      <dgm:prSet/>
      <dgm:spPr/>
      <dgm:t>
        <a:bodyPr/>
        <a:lstStyle/>
        <a:p>
          <a:endParaRPr lang="en-US"/>
        </a:p>
      </dgm:t>
    </dgm:pt>
    <dgm:pt modelId="{E46BF0E0-1CB1-4875-B6E3-D6E9F169E155}" type="sibTrans" cxnId="{E6C5303A-C7A0-4A87-9C86-68D4278E3688}">
      <dgm:prSet/>
      <dgm:spPr/>
      <dgm:t>
        <a:bodyPr/>
        <a:lstStyle/>
        <a:p>
          <a:endParaRPr lang="en-US"/>
        </a:p>
      </dgm:t>
    </dgm:pt>
    <dgm:pt modelId="{1D7C2855-C76E-4904-8200-3D20D1E488F9}">
      <dgm:prSet/>
      <dgm:spPr/>
      <dgm:t>
        <a:bodyPr/>
        <a:lstStyle/>
        <a:p>
          <a:r>
            <a:rPr lang="en-US" dirty="0" smtClean="0"/>
            <a:t>Opening new accounts, even if not used, provides evidence of credit worthiness</a:t>
          </a:r>
        </a:p>
      </dgm:t>
    </dgm:pt>
    <dgm:pt modelId="{A8A7E338-5037-4D47-8F64-5BCB9EA35A46}" type="parTrans" cxnId="{C02CE857-F965-4D25-A555-1EEB02E0086E}">
      <dgm:prSet/>
      <dgm:spPr/>
      <dgm:t>
        <a:bodyPr/>
        <a:lstStyle/>
        <a:p>
          <a:endParaRPr lang="en-US"/>
        </a:p>
      </dgm:t>
    </dgm:pt>
    <dgm:pt modelId="{60505E82-8C60-4356-A989-A78D35E28CDC}" type="sibTrans" cxnId="{C02CE857-F965-4D25-A555-1EEB02E0086E}">
      <dgm:prSet/>
      <dgm:spPr/>
      <dgm:t>
        <a:bodyPr/>
        <a:lstStyle/>
        <a:p>
          <a:endParaRPr lang="en-US"/>
        </a:p>
      </dgm:t>
    </dgm:pt>
    <dgm:pt modelId="{CC44BE34-C16B-47E1-B069-7B4295328379}">
      <dgm:prSet/>
      <dgm:spPr/>
      <dgm:t>
        <a:bodyPr/>
        <a:lstStyle/>
        <a:p>
          <a:r>
            <a:rPr lang="en-US" dirty="0" smtClean="0"/>
            <a:t>Pay someone else to fix her credit</a:t>
          </a:r>
        </a:p>
      </dgm:t>
    </dgm:pt>
    <dgm:pt modelId="{9298C643-09C5-48D3-99CE-4351FDCDEEAE}" type="parTrans" cxnId="{C7C5FD89-CA99-44FD-92EF-8AC71E323B8A}">
      <dgm:prSet/>
      <dgm:spPr/>
      <dgm:t>
        <a:bodyPr/>
        <a:lstStyle/>
        <a:p>
          <a:endParaRPr lang="en-US"/>
        </a:p>
      </dgm:t>
    </dgm:pt>
    <dgm:pt modelId="{3DE614D5-5C1B-40C1-B4A9-091E128A1868}" type="sibTrans" cxnId="{C7C5FD89-CA99-44FD-92EF-8AC71E323B8A}">
      <dgm:prSet/>
      <dgm:spPr/>
      <dgm:t>
        <a:bodyPr/>
        <a:lstStyle/>
        <a:p>
          <a:endParaRPr lang="en-US"/>
        </a:p>
      </dgm:t>
    </dgm:pt>
    <dgm:pt modelId="{F15C793E-015A-4543-9A7F-59CDD2EE5DD5}" type="pres">
      <dgm:prSet presAssocID="{5319DBF0-54A8-4448-9F07-B9920717FC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E84A8-EE56-44EC-B8E3-800BAAE91B15}" type="pres">
      <dgm:prSet presAssocID="{312FD16B-6CDB-431F-9F92-4F940F0AF75F}" presName="composite" presStyleCnt="0"/>
      <dgm:spPr/>
    </dgm:pt>
    <dgm:pt modelId="{0EDF0890-4F79-4151-A204-901215D54505}" type="pres">
      <dgm:prSet presAssocID="{312FD16B-6CDB-431F-9F92-4F940F0AF7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B0F0-0EFF-4B99-B4D2-5ADB1512EF31}" type="pres">
      <dgm:prSet presAssocID="{312FD16B-6CDB-431F-9F92-4F940F0AF7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FFCBF-0A1E-4E3E-88FB-6A3031341F8D}" type="pres">
      <dgm:prSet presAssocID="{A6B4A15F-C34C-436C-8AD9-924A9EBD7773}" presName="space" presStyleCnt="0"/>
      <dgm:spPr/>
    </dgm:pt>
    <dgm:pt modelId="{E59DFA14-D7FA-403A-ADA8-9F96743A8009}" type="pres">
      <dgm:prSet presAssocID="{583EF79F-F35E-49E6-B7E4-6010012599EB}" presName="composite" presStyleCnt="0"/>
      <dgm:spPr/>
    </dgm:pt>
    <dgm:pt modelId="{7A6BDF82-EE3F-4463-8264-8A30DBB40C5A}" type="pres">
      <dgm:prSet presAssocID="{583EF79F-F35E-49E6-B7E4-6010012599E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50D1-D02A-4BB6-AF2B-070AF42C0E1A}" type="pres">
      <dgm:prSet presAssocID="{583EF79F-F35E-49E6-B7E4-6010012599E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34710-1585-4B9C-829E-89D951025311}" type="pres">
      <dgm:prSet presAssocID="{BDB8F2C7-4CFE-4744-9576-708CA0DA2E5B}" presName="space" presStyleCnt="0"/>
      <dgm:spPr/>
    </dgm:pt>
    <dgm:pt modelId="{E0409E3D-D3CF-47EC-8FDD-29B06DCBAFFF}" type="pres">
      <dgm:prSet presAssocID="{868D5B7D-FD2F-493A-896D-18CA2DED6290}" presName="composite" presStyleCnt="0"/>
      <dgm:spPr/>
    </dgm:pt>
    <dgm:pt modelId="{EC0A6291-7F36-4E39-A059-C3A1F72A312A}" type="pres">
      <dgm:prSet presAssocID="{868D5B7D-FD2F-493A-896D-18CA2DED62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81CD5-0D00-4697-8060-88C601D9A916}" type="pres">
      <dgm:prSet presAssocID="{868D5B7D-FD2F-493A-896D-18CA2DED62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3057C-E850-4682-A47A-6F796FD5733D}" srcId="{5319DBF0-54A8-4448-9F07-B9920717FC0B}" destId="{868D5B7D-FD2F-493A-896D-18CA2DED6290}" srcOrd="2" destOrd="0" parTransId="{5905BA1D-8E44-4B7F-A7F1-A8F5CA2C6E50}" sibTransId="{8D3F2702-9FAA-47E8-981E-C64A38477FDF}"/>
    <dgm:cxn modelId="{8F38C874-4E44-4AD5-94D3-421B51FE35A1}" srcId="{5319DBF0-54A8-4448-9F07-B9920717FC0B}" destId="{583EF79F-F35E-49E6-B7E4-6010012599EB}" srcOrd="1" destOrd="0" parTransId="{72396A6D-64D2-43C5-B58F-C65ECAC91C5C}" sibTransId="{BDB8F2C7-4CFE-4744-9576-708CA0DA2E5B}"/>
    <dgm:cxn modelId="{CA553761-E9EE-48F4-B85D-487F2EBE901E}" type="presOf" srcId="{644A2741-221B-4FF3-9B13-CBBF5579B4BA}" destId="{B03BB0F0-0EFF-4B99-B4D2-5ADB1512EF31}" srcOrd="0" destOrd="3" presId="urn:microsoft.com/office/officeart/2005/8/layout/hList1"/>
    <dgm:cxn modelId="{C81170FC-70F9-483D-B279-E2C5106DB5F4}" srcId="{06C042A2-0A66-4DCA-8F7C-AF51F5EAD73F}" destId="{3D1DA81A-3C43-4C8D-AE11-5FB845199F59}" srcOrd="0" destOrd="0" parTransId="{24D57F94-B4BF-4785-A433-A738A560A9BC}" sibTransId="{7DE9F1F9-C382-486E-A9AC-A5348708A3B9}"/>
    <dgm:cxn modelId="{C844C45A-6AE0-4E0A-9ED3-11BA17137291}" type="presOf" srcId="{1D7C2855-C76E-4904-8200-3D20D1E488F9}" destId="{3D2E50D1-D02A-4BB6-AF2B-070AF42C0E1A}" srcOrd="0" destOrd="1" presId="urn:microsoft.com/office/officeart/2005/8/layout/hList1"/>
    <dgm:cxn modelId="{743E76EB-5AFB-4477-BB7E-3C4E246D9734}" type="presOf" srcId="{CC44BE34-C16B-47E1-B069-7B4295328379}" destId="{1B281CD5-0D00-4697-8060-88C601D9A916}" srcOrd="0" destOrd="1" presId="urn:microsoft.com/office/officeart/2005/8/layout/hList1"/>
    <dgm:cxn modelId="{FC60A9D7-80B0-4B77-85D2-9F022163E24C}" type="presOf" srcId="{312FD16B-6CDB-431F-9F92-4F940F0AF75F}" destId="{0EDF0890-4F79-4151-A204-901215D54505}" srcOrd="0" destOrd="0" presId="urn:microsoft.com/office/officeart/2005/8/layout/hList1"/>
    <dgm:cxn modelId="{BF7A9CFB-9AD5-404C-AE09-54689B38B5CD}" type="presOf" srcId="{8BC3419F-8EC8-41B7-8528-F6272586C9F1}" destId="{3D2E50D1-D02A-4BB6-AF2B-070AF42C0E1A}" srcOrd="0" destOrd="0" presId="urn:microsoft.com/office/officeart/2005/8/layout/hList1"/>
    <dgm:cxn modelId="{B4E31C30-0B21-4A6B-8D5B-19DD2EC412F4}" type="presOf" srcId="{99FDA75E-5B57-401D-AEA6-0278FEE8D40C}" destId="{B03BB0F0-0EFF-4B99-B4D2-5ADB1512EF31}" srcOrd="0" destOrd="0" presId="urn:microsoft.com/office/officeart/2005/8/layout/hList1"/>
    <dgm:cxn modelId="{4BF47E9B-8686-42E1-918A-5F991121EA71}" type="presOf" srcId="{583EF79F-F35E-49E6-B7E4-6010012599EB}" destId="{7A6BDF82-EE3F-4463-8264-8A30DBB40C5A}" srcOrd="0" destOrd="0" presId="urn:microsoft.com/office/officeart/2005/8/layout/hList1"/>
    <dgm:cxn modelId="{02981620-1189-4EE6-9216-AB4649BF8E11}" type="presOf" srcId="{5B998E07-03F3-414F-98E1-E013F5B328AF}" destId="{1B281CD5-0D00-4697-8060-88C601D9A916}" srcOrd="0" destOrd="0" presId="urn:microsoft.com/office/officeart/2005/8/layout/hList1"/>
    <dgm:cxn modelId="{59E80F36-B25C-460F-B44F-17AA7BDD39D5}" srcId="{5319DBF0-54A8-4448-9F07-B9920717FC0B}" destId="{312FD16B-6CDB-431F-9F92-4F940F0AF75F}" srcOrd="0" destOrd="0" parTransId="{B12B3E8B-4745-4D72-B812-BC0C3AC830F3}" sibTransId="{A6B4A15F-C34C-436C-8AD9-924A9EBD7773}"/>
    <dgm:cxn modelId="{F75EB968-DD96-4508-B22B-79C0B32809DB}" type="presOf" srcId="{868D5B7D-FD2F-493A-896D-18CA2DED6290}" destId="{EC0A6291-7F36-4E39-A059-C3A1F72A312A}" srcOrd="0" destOrd="0" presId="urn:microsoft.com/office/officeart/2005/8/layout/hList1"/>
    <dgm:cxn modelId="{5B5F05FF-CF01-4A47-8007-00A6F9A78E17}" srcId="{312FD16B-6CDB-431F-9F92-4F940F0AF75F}" destId="{99FDA75E-5B57-401D-AEA6-0278FEE8D40C}" srcOrd="0" destOrd="0" parTransId="{295A1A05-388B-4522-BA5F-1441441CF96C}" sibTransId="{5E47ED46-D840-431F-9231-FF496EA29E8B}"/>
    <dgm:cxn modelId="{C02CE857-F965-4D25-A555-1EEB02E0086E}" srcId="{583EF79F-F35E-49E6-B7E4-6010012599EB}" destId="{1D7C2855-C76E-4904-8200-3D20D1E488F9}" srcOrd="1" destOrd="0" parTransId="{A8A7E338-5037-4D47-8F64-5BCB9EA35A46}" sibTransId="{60505E82-8C60-4356-A989-A78D35E28CDC}"/>
    <dgm:cxn modelId="{E6C5303A-C7A0-4A87-9C86-68D4278E3688}" srcId="{06C042A2-0A66-4DCA-8F7C-AF51F5EAD73F}" destId="{644A2741-221B-4FF3-9B13-CBBF5579B4BA}" srcOrd="1" destOrd="0" parTransId="{ABCFC422-ADFE-4F90-84DB-594AA9198526}" sibTransId="{E46BF0E0-1CB1-4875-B6E3-D6E9F169E155}"/>
    <dgm:cxn modelId="{165604FF-92AD-4885-9464-FBB37DDDDDD1}" srcId="{312FD16B-6CDB-431F-9F92-4F940F0AF75F}" destId="{06C042A2-0A66-4DCA-8F7C-AF51F5EAD73F}" srcOrd="1" destOrd="0" parTransId="{DC259137-6222-4497-B1CF-C830BE70575E}" sibTransId="{96C5ED1C-3BD4-4209-9A4D-85C2B1C30752}"/>
    <dgm:cxn modelId="{192E4812-1BA6-4E64-A1A4-DDD12559B043}" srcId="{868D5B7D-FD2F-493A-896D-18CA2DED6290}" destId="{5B998E07-03F3-414F-98E1-E013F5B328AF}" srcOrd="0" destOrd="0" parTransId="{DF44BFAF-A488-4989-91C8-FF4E9C72B463}" sibTransId="{4524C973-BBBA-4523-88F0-E123B2D39E73}"/>
    <dgm:cxn modelId="{C7C5FD89-CA99-44FD-92EF-8AC71E323B8A}" srcId="{868D5B7D-FD2F-493A-896D-18CA2DED6290}" destId="{CC44BE34-C16B-47E1-B069-7B4295328379}" srcOrd="1" destOrd="0" parTransId="{9298C643-09C5-48D3-99CE-4351FDCDEEAE}" sibTransId="{3DE614D5-5C1B-40C1-B4A9-091E128A1868}"/>
    <dgm:cxn modelId="{5BABD470-26C6-49F3-AE63-0CA26AD977B5}" type="presOf" srcId="{06C042A2-0A66-4DCA-8F7C-AF51F5EAD73F}" destId="{B03BB0F0-0EFF-4B99-B4D2-5ADB1512EF31}" srcOrd="0" destOrd="1" presId="urn:microsoft.com/office/officeart/2005/8/layout/hList1"/>
    <dgm:cxn modelId="{D699C3BC-888A-4B82-A83C-01E313B14370}" type="presOf" srcId="{5319DBF0-54A8-4448-9F07-B9920717FC0B}" destId="{F15C793E-015A-4543-9A7F-59CDD2EE5DD5}" srcOrd="0" destOrd="0" presId="urn:microsoft.com/office/officeart/2005/8/layout/hList1"/>
    <dgm:cxn modelId="{167023DC-F3FF-4104-B39C-1D4B159B755A}" srcId="{583EF79F-F35E-49E6-B7E4-6010012599EB}" destId="{8BC3419F-8EC8-41B7-8528-F6272586C9F1}" srcOrd="0" destOrd="0" parTransId="{3380E23B-5A24-4BE4-A38D-2B39B2D0E37C}" sibTransId="{23AA5437-C394-414B-8503-1DE9308BABA6}"/>
    <dgm:cxn modelId="{5437D915-CC39-426B-95A7-38BBBFBA5B21}" type="presOf" srcId="{3D1DA81A-3C43-4C8D-AE11-5FB845199F59}" destId="{B03BB0F0-0EFF-4B99-B4D2-5ADB1512EF31}" srcOrd="0" destOrd="2" presId="urn:microsoft.com/office/officeart/2005/8/layout/hList1"/>
    <dgm:cxn modelId="{7E49DBC6-BB82-4FD7-A0DF-D290C751396C}" type="presParOf" srcId="{F15C793E-015A-4543-9A7F-59CDD2EE5DD5}" destId="{4F0E84A8-EE56-44EC-B8E3-800BAAE91B15}" srcOrd="0" destOrd="0" presId="urn:microsoft.com/office/officeart/2005/8/layout/hList1"/>
    <dgm:cxn modelId="{6A72DCBF-D63C-4996-8409-F8F8CF9F9425}" type="presParOf" srcId="{4F0E84A8-EE56-44EC-B8E3-800BAAE91B15}" destId="{0EDF0890-4F79-4151-A204-901215D54505}" srcOrd="0" destOrd="0" presId="urn:microsoft.com/office/officeart/2005/8/layout/hList1"/>
    <dgm:cxn modelId="{7DC91376-7E37-4A95-BF73-2BE7F4799C83}" type="presParOf" srcId="{4F0E84A8-EE56-44EC-B8E3-800BAAE91B15}" destId="{B03BB0F0-0EFF-4B99-B4D2-5ADB1512EF31}" srcOrd="1" destOrd="0" presId="urn:microsoft.com/office/officeart/2005/8/layout/hList1"/>
    <dgm:cxn modelId="{8D7213F9-D352-453F-A57A-3E4C2189105B}" type="presParOf" srcId="{F15C793E-015A-4543-9A7F-59CDD2EE5DD5}" destId="{7F4FFCBF-0A1E-4E3E-88FB-6A3031341F8D}" srcOrd="1" destOrd="0" presId="urn:microsoft.com/office/officeart/2005/8/layout/hList1"/>
    <dgm:cxn modelId="{79EE01EC-418C-495B-9F10-6099958F046C}" type="presParOf" srcId="{F15C793E-015A-4543-9A7F-59CDD2EE5DD5}" destId="{E59DFA14-D7FA-403A-ADA8-9F96743A8009}" srcOrd="2" destOrd="0" presId="urn:microsoft.com/office/officeart/2005/8/layout/hList1"/>
    <dgm:cxn modelId="{8C3D2B00-B7A4-4CCD-8247-90D573433191}" type="presParOf" srcId="{E59DFA14-D7FA-403A-ADA8-9F96743A8009}" destId="{7A6BDF82-EE3F-4463-8264-8A30DBB40C5A}" srcOrd="0" destOrd="0" presId="urn:microsoft.com/office/officeart/2005/8/layout/hList1"/>
    <dgm:cxn modelId="{E7B2CCB1-1FDF-4023-944D-9419D04643A9}" type="presParOf" srcId="{E59DFA14-D7FA-403A-ADA8-9F96743A8009}" destId="{3D2E50D1-D02A-4BB6-AF2B-070AF42C0E1A}" srcOrd="1" destOrd="0" presId="urn:microsoft.com/office/officeart/2005/8/layout/hList1"/>
    <dgm:cxn modelId="{94BF8A5C-0DCE-4169-86B7-57A6E43A4C6E}" type="presParOf" srcId="{F15C793E-015A-4543-9A7F-59CDD2EE5DD5}" destId="{9AF34710-1585-4B9C-829E-89D951025311}" srcOrd="3" destOrd="0" presId="urn:microsoft.com/office/officeart/2005/8/layout/hList1"/>
    <dgm:cxn modelId="{754F44E3-7902-4C13-882E-F1EE9B460A61}" type="presParOf" srcId="{F15C793E-015A-4543-9A7F-59CDD2EE5DD5}" destId="{E0409E3D-D3CF-47EC-8FDD-29B06DCBAFFF}" srcOrd="4" destOrd="0" presId="urn:microsoft.com/office/officeart/2005/8/layout/hList1"/>
    <dgm:cxn modelId="{89A903D4-A781-4D11-8A16-B02BA1415E0D}" type="presParOf" srcId="{E0409E3D-D3CF-47EC-8FDD-29B06DCBAFFF}" destId="{EC0A6291-7F36-4E39-A059-C3A1F72A312A}" srcOrd="0" destOrd="0" presId="urn:microsoft.com/office/officeart/2005/8/layout/hList1"/>
    <dgm:cxn modelId="{A1D180F2-8673-49F9-A164-5E998BDD36E6}" type="presParOf" srcId="{E0409E3D-D3CF-47EC-8FDD-29B06DCBAFFF}" destId="{1B281CD5-0D00-4697-8060-88C601D9A9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CC32162-8B23-49D0-A5E0-8FA195D80B3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3EAE93-BE72-4778-A163-F2BCB0BD7AFD}">
      <dgm:prSet phldrT="[Text]" custT="1"/>
      <dgm:spPr/>
      <dgm:t>
        <a:bodyPr/>
        <a:lstStyle/>
        <a:p>
          <a:r>
            <a:rPr lang="en-US" sz="2400" dirty="0" smtClean="0"/>
            <a:t>Credit history</a:t>
          </a:r>
          <a:endParaRPr lang="en-US" sz="2400" dirty="0"/>
        </a:p>
      </dgm:t>
    </dgm:pt>
    <dgm:pt modelId="{496AA913-FF59-4C24-B99B-6C61397A6269}" type="parTrans" cxnId="{16F1E68A-5B7C-4C16-918B-1F183021D279}">
      <dgm:prSet/>
      <dgm:spPr/>
      <dgm:t>
        <a:bodyPr/>
        <a:lstStyle/>
        <a:p>
          <a:endParaRPr lang="en-US"/>
        </a:p>
      </dgm:t>
    </dgm:pt>
    <dgm:pt modelId="{5E004E05-C216-42A1-8282-6CEF75EBBD19}" type="sibTrans" cxnId="{16F1E68A-5B7C-4C16-918B-1F183021D279}">
      <dgm:prSet/>
      <dgm:spPr/>
      <dgm:t>
        <a:bodyPr/>
        <a:lstStyle/>
        <a:p>
          <a:endParaRPr lang="en-US"/>
        </a:p>
      </dgm:t>
    </dgm:pt>
    <dgm:pt modelId="{36AA295C-3FA3-463D-BBC6-E591DC357FBF}">
      <dgm:prSet phldrT="[Text]" custT="1"/>
      <dgm:spPr/>
      <dgm:t>
        <a:bodyPr/>
        <a:lstStyle/>
        <a:p>
          <a:r>
            <a:rPr lang="en-US" sz="2000" dirty="0" smtClean="0"/>
            <a:t>Used to assess financial risk</a:t>
          </a:r>
          <a:endParaRPr lang="en-US" sz="2000" dirty="0"/>
        </a:p>
      </dgm:t>
    </dgm:pt>
    <dgm:pt modelId="{9E6962D4-CB6E-4CA9-9B22-8467097BBA3D}" type="parTrans" cxnId="{8FC87D87-E801-4E68-8C35-710F05E7DC05}">
      <dgm:prSet/>
      <dgm:spPr/>
      <dgm:t>
        <a:bodyPr/>
        <a:lstStyle/>
        <a:p>
          <a:endParaRPr lang="en-US"/>
        </a:p>
      </dgm:t>
    </dgm:pt>
    <dgm:pt modelId="{3EDA6203-708A-4BFD-9C7D-D50E52C05F12}" type="sibTrans" cxnId="{8FC87D87-E801-4E68-8C35-710F05E7DC05}">
      <dgm:prSet/>
      <dgm:spPr/>
      <dgm:t>
        <a:bodyPr/>
        <a:lstStyle/>
        <a:p>
          <a:endParaRPr lang="en-US"/>
        </a:p>
      </dgm:t>
    </dgm:pt>
    <dgm:pt modelId="{E27DF190-BF5F-4A9E-BAC1-9E7C1DE9E542}">
      <dgm:prSet phldrT="[Text]" custT="1"/>
      <dgm:spPr/>
      <dgm:t>
        <a:bodyPr/>
        <a:lstStyle/>
        <a:p>
          <a:r>
            <a:rPr lang="en-US" sz="2400" dirty="0" smtClean="0"/>
            <a:t>Credit score</a:t>
          </a:r>
          <a:endParaRPr lang="en-US" sz="2400" dirty="0"/>
        </a:p>
      </dgm:t>
    </dgm:pt>
    <dgm:pt modelId="{AA53862A-F0EC-4B7B-A5E5-0BB49275F90A}" type="parTrans" cxnId="{828EB594-31F0-4140-A605-CE3C0871BA1B}">
      <dgm:prSet/>
      <dgm:spPr/>
      <dgm:t>
        <a:bodyPr/>
        <a:lstStyle/>
        <a:p>
          <a:endParaRPr lang="en-US"/>
        </a:p>
      </dgm:t>
    </dgm:pt>
    <dgm:pt modelId="{2EF1751A-B763-4C63-B2E8-5DFE94DC64FA}" type="sibTrans" cxnId="{828EB594-31F0-4140-A605-CE3C0871BA1B}">
      <dgm:prSet/>
      <dgm:spPr/>
      <dgm:t>
        <a:bodyPr/>
        <a:lstStyle/>
        <a:p>
          <a:endParaRPr lang="en-US"/>
        </a:p>
      </dgm:t>
    </dgm:pt>
    <dgm:pt modelId="{4EBDAF0E-E290-4089-9643-8F300CE99C86}">
      <dgm:prSet phldrT="[Text]" custT="1"/>
      <dgm:spPr/>
      <dgm:t>
        <a:bodyPr/>
        <a:lstStyle/>
        <a:p>
          <a:r>
            <a:rPr lang="en-US" sz="2000" dirty="0" smtClean="0"/>
            <a:t>Enables lenders to make more objective lending decisions</a:t>
          </a:r>
          <a:endParaRPr lang="en-US" sz="2000" dirty="0"/>
        </a:p>
      </dgm:t>
    </dgm:pt>
    <dgm:pt modelId="{8A12DB02-46D1-428F-9B6C-2C56B30D600D}" type="parTrans" cxnId="{6325AEC2-52E6-4A71-805A-D0B8A9A368C1}">
      <dgm:prSet/>
      <dgm:spPr/>
      <dgm:t>
        <a:bodyPr/>
        <a:lstStyle/>
        <a:p>
          <a:endParaRPr lang="en-US"/>
        </a:p>
      </dgm:t>
    </dgm:pt>
    <dgm:pt modelId="{313851E7-6ED0-4711-88D0-42FA17C26D5C}" type="sibTrans" cxnId="{6325AEC2-52E6-4A71-805A-D0B8A9A368C1}">
      <dgm:prSet/>
      <dgm:spPr/>
      <dgm:t>
        <a:bodyPr/>
        <a:lstStyle/>
        <a:p>
          <a:endParaRPr lang="en-US"/>
        </a:p>
      </dgm:t>
    </dgm:pt>
    <dgm:pt modelId="{64289D00-F4B1-43FE-A9EC-9E337C1FC84A}">
      <dgm:prSet phldrT="[Text]" custT="1"/>
      <dgm:spPr/>
      <dgm:t>
        <a:bodyPr/>
        <a:lstStyle/>
        <a:p>
          <a:r>
            <a:rPr lang="en-US" sz="2000" dirty="0" smtClean="0"/>
            <a:t>Manage your money responsibly</a:t>
          </a:r>
          <a:endParaRPr lang="en-US" sz="2000" dirty="0"/>
        </a:p>
      </dgm:t>
    </dgm:pt>
    <dgm:pt modelId="{5D3CF834-C98A-4CCF-AD06-5ACAB6DC9F3B}" type="parTrans" cxnId="{F991DAB1-2687-4263-BD06-A95D91405C35}">
      <dgm:prSet/>
      <dgm:spPr/>
      <dgm:t>
        <a:bodyPr/>
        <a:lstStyle/>
        <a:p>
          <a:endParaRPr lang="en-US"/>
        </a:p>
      </dgm:t>
    </dgm:pt>
    <dgm:pt modelId="{03DE34CA-DEEC-4BAA-85E3-A23F9FF38638}" type="sibTrans" cxnId="{F991DAB1-2687-4263-BD06-A95D91405C35}">
      <dgm:prSet/>
      <dgm:spPr/>
      <dgm:t>
        <a:bodyPr/>
        <a:lstStyle/>
        <a:p>
          <a:endParaRPr lang="en-US"/>
        </a:p>
      </dgm:t>
    </dgm:pt>
    <dgm:pt modelId="{DDB2F8E4-BB25-4BEB-BF02-DAE9F8F78A27}">
      <dgm:prSet phldrT="[Text]" custT="1"/>
      <dgm:spPr/>
      <dgm:t>
        <a:bodyPr/>
        <a:lstStyle/>
        <a:p>
          <a:r>
            <a:rPr lang="en-US" sz="2000" dirty="0" smtClean="0"/>
            <a:t>To develop a positive credit history</a:t>
          </a:r>
          <a:endParaRPr lang="en-US" sz="2000" dirty="0"/>
        </a:p>
      </dgm:t>
    </dgm:pt>
    <dgm:pt modelId="{4E787160-E049-4825-99FB-8E64A28F4D46}" type="parTrans" cxnId="{ED9798BF-ECE7-4310-95D3-A1C4A624FBB5}">
      <dgm:prSet/>
      <dgm:spPr/>
      <dgm:t>
        <a:bodyPr/>
        <a:lstStyle/>
        <a:p>
          <a:endParaRPr lang="en-US"/>
        </a:p>
      </dgm:t>
    </dgm:pt>
    <dgm:pt modelId="{D6F79683-6BF2-406E-8E13-EE9B1120051C}" type="sibTrans" cxnId="{ED9798BF-ECE7-4310-95D3-A1C4A624FBB5}">
      <dgm:prSet/>
      <dgm:spPr/>
      <dgm:t>
        <a:bodyPr/>
        <a:lstStyle/>
        <a:p>
          <a:endParaRPr lang="en-US"/>
        </a:p>
      </dgm:t>
    </dgm:pt>
    <dgm:pt modelId="{EA1AF7EA-9F55-470E-821D-09487E2BE22E}" type="pres">
      <dgm:prSet presAssocID="{4CC32162-8B23-49D0-A5E0-8FA195D80B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EF885A-E02C-4598-B05B-56862CF635C6}" type="pres">
      <dgm:prSet presAssocID="{4CC32162-8B23-49D0-A5E0-8FA195D80B37}" presName="tSp" presStyleCnt="0"/>
      <dgm:spPr/>
    </dgm:pt>
    <dgm:pt modelId="{605D874A-2AE0-438C-8A06-383AA113408F}" type="pres">
      <dgm:prSet presAssocID="{4CC32162-8B23-49D0-A5E0-8FA195D80B37}" presName="bSp" presStyleCnt="0"/>
      <dgm:spPr/>
    </dgm:pt>
    <dgm:pt modelId="{DCEBCD10-B892-4FFC-95EB-D6B3D90011C0}" type="pres">
      <dgm:prSet presAssocID="{4CC32162-8B23-49D0-A5E0-8FA195D80B37}" presName="process" presStyleCnt="0"/>
      <dgm:spPr/>
    </dgm:pt>
    <dgm:pt modelId="{F92BEBD0-99F8-40E5-8F33-D7AB37840147}" type="pres">
      <dgm:prSet presAssocID="{FE3EAE93-BE72-4778-A163-F2BCB0BD7AFD}" presName="composite1" presStyleCnt="0"/>
      <dgm:spPr/>
    </dgm:pt>
    <dgm:pt modelId="{72EAA2AE-04EF-487E-BCC4-554AC960C465}" type="pres">
      <dgm:prSet presAssocID="{FE3EAE93-BE72-4778-A163-F2BCB0BD7AFD}" presName="dummyNode1" presStyleLbl="node1" presStyleIdx="0" presStyleCnt="3"/>
      <dgm:spPr/>
    </dgm:pt>
    <dgm:pt modelId="{42EC15A3-A96C-442A-9B2A-0C9FB158B031}" type="pres">
      <dgm:prSet presAssocID="{FE3EAE93-BE72-4778-A163-F2BCB0BD7AFD}" presName="childNode1" presStyleLbl="bgAcc1" presStyleIdx="0" presStyleCnt="3" custScaleX="124081" custScaleY="113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DA9E5-EAAB-4B67-A3E1-4D03171C8336}" type="pres">
      <dgm:prSet presAssocID="{FE3EAE93-BE72-4778-A163-F2BCB0BD7AF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44D4-8FA1-481C-9E69-8D8A7C65184C}" type="pres">
      <dgm:prSet presAssocID="{FE3EAE93-BE72-4778-A163-F2BCB0BD7AFD}" presName="parentNode1" presStyleLbl="node1" presStyleIdx="0" presStyleCnt="3" custScaleX="110079" custScaleY="138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BDC51-EBF5-4B70-AB87-1C14057D48DD}" type="pres">
      <dgm:prSet presAssocID="{FE3EAE93-BE72-4778-A163-F2BCB0BD7AFD}" presName="connSite1" presStyleCnt="0"/>
      <dgm:spPr/>
    </dgm:pt>
    <dgm:pt modelId="{166DEE27-1684-4319-A4F0-D6A0C63D8DCD}" type="pres">
      <dgm:prSet presAssocID="{5E004E05-C216-42A1-8282-6CEF75EBBD19}" presName="Name9" presStyleLbl="sibTrans2D1" presStyleIdx="0" presStyleCnt="2"/>
      <dgm:spPr/>
      <dgm:t>
        <a:bodyPr/>
        <a:lstStyle/>
        <a:p>
          <a:endParaRPr lang="en-US"/>
        </a:p>
      </dgm:t>
    </dgm:pt>
    <dgm:pt modelId="{46DCDE06-E038-4ABD-8BDB-E42B1B85F478}" type="pres">
      <dgm:prSet presAssocID="{E27DF190-BF5F-4A9E-BAC1-9E7C1DE9E542}" presName="composite2" presStyleCnt="0"/>
      <dgm:spPr/>
    </dgm:pt>
    <dgm:pt modelId="{F4356766-F506-4BAC-A74E-03547C0AA5A6}" type="pres">
      <dgm:prSet presAssocID="{E27DF190-BF5F-4A9E-BAC1-9E7C1DE9E542}" presName="dummyNode2" presStyleLbl="node1" presStyleIdx="0" presStyleCnt="3"/>
      <dgm:spPr/>
    </dgm:pt>
    <dgm:pt modelId="{2D8CB16B-B197-4F23-87F2-131208A25FE3}" type="pres">
      <dgm:prSet presAssocID="{E27DF190-BF5F-4A9E-BAC1-9E7C1DE9E542}" presName="childNode2" presStyleLbl="bgAcc1" presStyleIdx="1" presStyleCnt="3" custScaleX="124081" custScaleY="113241" custLinFactNeighborY="15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16F0D-DDA4-4CD3-813B-ADDDCF7BD63A}" type="pres">
      <dgm:prSet presAssocID="{E27DF190-BF5F-4A9E-BAC1-9E7C1DE9E54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C260D-745E-4E26-BB9B-C8C3A3F59A03}" type="pres">
      <dgm:prSet presAssocID="{E27DF190-BF5F-4A9E-BAC1-9E7C1DE9E542}" presName="parentNode2" presStyleLbl="node1" presStyleIdx="1" presStyleCnt="3" custScaleX="110079" custScaleY="1384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E5742-4976-471E-9729-6DD9245A77C9}" type="pres">
      <dgm:prSet presAssocID="{E27DF190-BF5F-4A9E-BAC1-9E7C1DE9E542}" presName="connSite2" presStyleCnt="0"/>
      <dgm:spPr/>
    </dgm:pt>
    <dgm:pt modelId="{3BDE90E2-34C8-4BA9-89A1-07DD121F4D76}" type="pres">
      <dgm:prSet presAssocID="{2EF1751A-B763-4C63-B2E8-5DFE94DC64FA}" presName="Name18" presStyleLbl="sibTrans2D1" presStyleIdx="1" presStyleCnt="2"/>
      <dgm:spPr/>
      <dgm:t>
        <a:bodyPr/>
        <a:lstStyle/>
        <a:p>
          <a:endParaRPr lang="en-US"/>
        </a:p>
      </dgm:t>
    </dgm:pt>
    <dgm:pt modelId="{3704608B-780E-4A44-8A52-BB353ADF1CCE}" type="pres">
      <dgm:prSet presAssocID="{64289D00-F4B1-43FE-A9EC-9E337C1FC84A}" presName="composite1" presStyleCnt="0"/>
      <dgm:spPr/>
    </dgm:pt>
    <dgm:pt modelId="{B10F45A2-A8CA-4034-A90D-AFEA8AFF537E}" type="pres">
      <dgm:prSet presAssocID="{64289D00-F4B1-43FE-A9EC-9E337C1FC84A}" presName="dummyNode1" presStyleLbl="node1" presStyleIdx="1" presStyleCnt="3"/>
      <dgm:spPr/>
    </dgm:pt>
    <dgm:pt modelId="{4C6C7467-C273-4A7C-9D84-2FF3C22EDFFA}" type="pres">
      <dgm:prSet presAssocID="{64289D00-F4B1-43FE-A9EC-9E337C1FC84A}" presName="childNode1" presStyleLbl="bgAcc1" presStyleIdx="2" presStyleCnt="3" custScaleX="124081" custScaleY="113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DF446-60EE-4D2E-9A0B-EA5681D1DC35}" type="pres">
      <dgm:prSet presAssocID="{64289D00-F4B1-43FE-A9EC-9E337C1FC84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39DCF-3673-4E32-BFF8-7EAD7756F4E8}" type="pres">
      <dgm:prSet presAssocID="{64289D00-F4B1-43FE-A9EC-9E337C1FC84A}" presName="parentNode1" presStyleLbl="node1" presStyleIdx="2" presStyleCnt="3" custScaleX="110079" custScaleY="138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87BB3-F4D4-4ABF-929A-210B2255EA3E}" type="pres">
      <dgm:prSet presAssocID="{64289D00-F4B1-43FE-A9EC-9E337C1FC84A}" presName="connSite1" presStyleCnt="0"/>
      <dgm:spPr/>
    </dgm:pt>
  </dgm:ptLst>
  <dgm:cxnLst>
    <dgm:cxn modelId="{6B1D80B4-579A-4460-BBCE-97046CBFEBC8}" type="presOf" srcId="{E27DF190-BF5F-4A9E-BAC1-9E7C1DE9E542}" destId="{46FC260D-745E-4E26-BB9B-C8C3A3F59A03}" srcOrd="0" destOrd="0" presId="urn:microsoft.com/office/officeart/2005/8/layout/hProcess4"/>
    <dgm:cxn modelId="{828EB594-31F0-4140-A605-CE3C0871BA1B}" srcId="{4CC32162-8B23-49D0-A5E0-8FA195D80B37}" destId="{E27DF190-BF5F-4A9E-BAC1-9E7C1DE9E542}" srcOrd="1" destOrd="0" parTransId="{AA53862A-F0EC-4B7B-A5E5-0BB49275F90A}" sibTransId="{2EF1751A-B763-4C63-B2E8-5DFE94DC64FA}"/>
    <dgm:cxn modelId="{F991DAB1-2687-4263-BD06-A95D91405C35}" srcId="{4CC32162-8B23-49D0-A5E0-8FA195D80B37}" destId="{64289D00-F4B1-43FE-A9EC-9E337C1FC84A}" srcOrd="2" destOrd="0" parTransId="{5D3CF834-C98A-4CCF-AD06-5ACAB6DC9F3B}" sibTransId="{03DE34CA-DEEC-4BAA-85E3-A23F9FF38638}"/>
    <dgm:cxn modelId="{ED9798BF-ECE7-4310-95D3-A1C4A624FBB5}" srcId="{64289D00-F4B1-43FE-A9EC-9E337C1FC84A}" destId="{DDB2F8E4-BB25-4BEB-BF02-DAE9F8F78A27}" srcOrd="0" destOrd="0" parTransId="{4E787160-E049-4825-99FB-8E64A28F4D46}" sibTransId="{D6F79683-6BF2-406E-8E13-EE9B1120051C}"/>
    <dgm:cxn modelId="{8FC87D87-E801-4E68-8C35-710F05E7DC05}" srcId="{FE3EAE93-BE72-4778-A163-F2BCB0BD7AFD}" destId="{36AA295C-3FA3-463D-BBC6-E591DC357FBF}" srcOrd="0" destOrd="0" parTransId="{9E6962D4-CB6E-4CA9-9B22-8467097BBA3D}" sibTransId="{3EDA6203-708A-4BFD-9C7D-D50E52C05F12}"/>
    <dgm:cxn modelId="{2D25C311-B46C-4113-9E9F-08D42176DADD}" type="presOf" srcId="{FE3EAE93-BE72-4778-A163-F2BCB0BD7AFD}" destId="{F0D744D4-8FA1-481C-9E69-8D8A7C65184C}" srcOrd="0" destOrd="0" presId="urn:microsoft.com/office/officeart/2005/8/layout/hProcess4"/>
    <dgm:cxn modelId="{759EDA9D-1940-4D44-BC10-AD4F8F7ACCED}" type="presOf" srcId="{2EF1751A-B763-4C63-B2E8-5DFE94DC64FA}" destId="{3BDE90E2-34C8-4BA9-89A1-07DD121F4D76}" srcOrd="0" destOrd="0" presId="urn:microsoft.com/office/officeart/2005/8/layout/hProcess4"/>
    <dgm:cxn modelId="{6325AEC2-52E6-4A71-805A-D0B8A9A368C1}" srcId="{E27DF190-BF5F-4A9E-BAC1-9E7C1DE9E542}" destId="{4EBDAF0E-E290-4089-9643-8F300CE99C86}" srcOrd="0" destOrd="0" parTransId="{8A12DB02-46D1-428F-9B6C-2C56B30D600D}" sibTransId="{313851E7-6ED0-4711-88D0-42FA17C26D5C}"/>
    <dgm:cxn modelId="{F74351D5-36A3-460F-BB8A-8E4C154D7467}" type="presOf" srcId="{64289D00-F4B1-43FE-A9EC-9E337C1FC84A}" destId="{90139DCF-3673-4E32-BFF8-7EAD7756F4E8}" srcOrd="0" destOrd="0" presId="urn:microsoft.com/office/officeart/2005/8/layout/hProcess4"/>
    <dgm:cxn modelId="{5941BA1C-422B-4B75-A57F-8992B3A33E09}" type="presOf" srcId="{36AA295C-3FA3-463D-BBC6-E591DC357FBF}" destId="{42EC15A3-A96C-442A-9B2A-0C9FB158B031}" srcOrd="0" destOrd="0" presId="urn:microsoft.com/office/officeart/2005/8/layout/hProcess4"/>
    <dgm:cxn modelId="{355D3080-94B4-4450-A244-ACCEF254141B}" type="presOf" srcId="{4EBDAF0E-E290-4089-9643-8F300CE99C86}" destId="{2D8CB16B-B197-4F23-87F2-131208A25FE3}" srcOrd="0" destOrd="0" presId="urn:microsoft.com/office/officeart/2005/8/layout/hProcess4"/>
    <dgm:cxn modelId="{10EF7DB5-BAD0-45A9-BA06-2E1BFD7713A4}" type="presOf" srcId="{5E004E05-C216-42A1-8282-6CEF75EBBD19}" destId="{166DEE27-1684-4319-A4F0-D6A0C63D8DCD}" srcOrd="0" destOrd="0" presId="urn:microsoft.com/office/officeart/2005/8/layout/hProcess4"/>
    <dgm:cxn modelId="{32D8E9F6-D603-4814-B38C-7E6F12CAE8DE}" type="presOf" srcId="{DDB2F8E4-BB25-4BEB-BF02-DAE9F8F78A27}" destId="{4C6C7467-C273-4A7C-9D84-2FF3C22EDFFA}" srcOrd="0" destOrd="0" presId="urn:microsoft.com/office/officeart/2005/8/layout/hProcess4"/>
    <dgm:cxn modelId="{16F1E68A-5B7C-4C16-918B-1F183021D279}" srcId="{4CC32162-8B23-49D0-A5E0-8FA195D80B37}" destId="{FE3EAE93-BE72-4778-A163-F2BCB0BD7AFD}" srcOrd="0" destOrd="0" parTransId="{496AA913-FF59-4C24-B99B-6C61397A6269}" sibTransId="{5E004E05-C216-42A1-8282-6CEF75EBBD19}"/>
    <dgm:cxn modelId="{8EB84667-26C5-445B-BBAB-3E61BF7C43FC}" type="presOf" srcId="{4CC32162-8B23-49D0-A5E0-8FA195D80B37}" destId="{EA1AF7EA-9F55-470E-821D-09487E2BE22E}" srcOrd="0" destOrd="0" presId="urn:microsoft.com/office/officeart/2005/8/layout/hProcess4"/>
    <dgm:cxn modelId="{00B96E77-D117-46D6-8974-2DD968EEDA5D}" type="presOf" srcId="{DDB2F8E4-BB25-4BEB-BF02-DAE9F8F78A27}" destId="{2BFDF446-60EE-4D2E-9A0B-EA5681D1DC35}" srcOrd="1" destOrd="0" presId="urn:microsoft.com/office/officeart/2005/8/layout/hProcess4"/>
    <dgm:cxn modelId="{912B03DB-0392-4DE0-B219-B6C67ECCC9E5}" type="presOf" srcId="{4EBDAF0E-E290-4089-9643-8F300CE99C86}" destId="{D4D16F0D-DDA4-4CD3-813B-ADDDCF7BD63A}" srcOrd="1" destOrd="0" presId="urn:microsoft.com/office/officeart/2005/8/layout/hProcess4"/>
    <dgm:cxn modelId="{E0C61F9E-F498-43D7-80C1-06E3A870F802}" type="presOf" srcId="{36AA295C-3FA3-463D-BBC6-E591DC357FBF}" destId="{73ADA9E5-EAAB-4B67-A3E1-4D03171C8336}" srcOrd="1" destOrd="0" presId="urn:microsoft.com/office/officeart/2005/8/layout/hProcess4"/>
    <dgm:cxn modelId="{FD309856-D6FA-44AC-99D0-E8A86642B436}" type="presParOf" srcId="{EA1AF7EA-9F55-470E-821D-09487E2BE22E}" destId="{4FEF885A-E02C-4598-B05B-56862CF635C6}" srcOrd="0" destOrd="0" presId="urn:microsoft.com/office/officeart/2005/8/layout/hProcess4"/>
    <dgm:cxn modelId="{3E41801B-F755-41B9-A4EF-B27662588095}" type="presParOf" srcId="{EA1AF7EA-9F55-470E-821D-09487E2BE22E}" destId="{605D874A-2AE0-438C-8A06-383AA113408F}" srcOrd="1" destOrd="0" presId="urn:microsoft.com/office/officeart/2005/8/layout/hProcess4"/>
    <dgm:cxn modelId="{F66D43A0-53E4-4E71-84CA-2F34E531C8BA}" type="presParOf" srcId="{EA1AF7EA-9F55-470E-821D-09487E2BE22E}" destId="{DCEBCD10-B892-4FFC-95EB-D6B3D90011C0}" srcOrd="2" destOrd="0" presId="urn:microsoft.com/office/officeart/2005/8/layout/hProcess4"/>
    <dgm:cxn modelId="{A00C35E0-1487-4E2F-A356-5EF648C5E23A}" type="presParOf" srcId="{DCEBCD10-B892-4FFC-95EB-D6B3D90011C0}" destId="{F92BEBD0-99F8-40E5-8F33-D7AB37840147}" srcOrd="0" destOrd="0" presId="urn:microsoft.com/office/officeart/2005/8/layout/hProcess4"/>
    <dgm:cxn modelId="{F88EB792-5B35-40E0-A73B-4B8F737F0915}" type="presParOf" srcId="{F92BEBD0-99F8-40E5-8F33-D7AB37840147}" destId="{72EAA2AE-04EF-487E-BCC4-554AC960C465}" srcOrd="0" destOrd="0" presId="urn:microsoft.com/office/officeart/2005/8/layout/hProcess4"/>
    <dgm:cxn modelId="{B8E34D99-9726-44FA-BB1A-0A4465E084C1}" type="presParOf" srcId="{F92BEBD0-99F8-40E5-8F33-D7AB37840147}" destId="{42EC15A3-A96C-442A-9B2A-0C9FB158B031}" srcOrd="1" destOrd="0" presId="urn:microsoft.com/office/officeart/2005/8/layout/hProcess4"/>
    <dgm:cxn modelId="{4E9D3A6C-28E0-465C-81F9-722FC3DCEB5D}" type="presParOf" srcId="{F92BEBD0-99F8-40E5-8F33-D7AB37840147}" destId="{73ADA9E5-EAAB-4B67-A3E1-4D03171C8336}" srcOrd="2" destOrd="0" presId="urn:microsoft.com/office/officeart/2005/8/layout/hProcess4"/>
    <dgm:cxn modelId="{00F40C78-A09E-41D3-97AC-A98874B6F599}" type="presParOf" srcId="{F92BEBD0-99F8-40E5-8F33-D7AB37840147}" destId="{F0D744D4-8FA1-481C-9E69-8D8A7C65184C}" srcOrd="3" destOrd="0" presId="urn:microsoft.com/office/officeart/2005/8/layout/hProcess4"/>
    <dgm:cxn modelId="{1D20C7B4-6076-46FC-A073-C2F812884B25}" type="presParOf" srcId="{F92BEBD0-99F8-40E5-8F33-D7AB37840147}" destId="{5CEBDC51-EBF5-4B70-AB87-1C14057D48DD}" srcOrd="4" destOrd="0" presId="urn:microsoft.com/office/officeart/2005/8/layout/hProcess4"/>
    <dgm:cxn modelId="{34423F85-9A0B-4D5E-BAC9-90568CAD6760}" type="presParOf" srcId="{DCEBCD10-B892-4FFC-95EB-D6B3D90011C0}" destId="{166DEE27-1684-4319-A4F0-D6A0C63D8DCD}" srcOrd="1" destOrd="0" presId="urn:microsoft.com/office/officeart/2005/8/layout/hProcess4"/>
    <dgm:cxn modelId="{CBB551E5-C9E3-4F84-9D58-B83D6888E025}" type="presParOf" srcId="{DCEBCD10-B892-4FFC-95EB-D6B3D90011C0}" destId="{46DCDE06-E038-4ABD-8BDB-E42B1B85F478}" srcOrd="2" destOrd="0" presId="urn:microsoft.com/office/officeart/2005/8/layout/hProcess4"/>
    <dgm:cxn modelId="{3CF4E606-4164-4381-8766-BA03E61A19D1}" type="presParOf" srcId="{46DCDE06-E038-4ABD-8BDB-E42B1B85F478}" destId="{F4356766-F506-4BAC-A74E-03547C0AA5A6}" srcOrd="0" destOrd="0" presId="urn:microsoft.com/office/officeart/2005/8/layout/hProcess4"/>
    <dgm:cxn modelId="{EDB9794E-20D6-4912-A8D3-34538CAF772B}" type="presParOf" srcId="{46DCDE06-E038-4ABD-8BDB-E42B1B85F478}" destId="{2D8CB16B-B197-4F23-87F2-131208A25FE3}" srcOrd="1" destOrd="0" presId="urn:microsoft.com/office/officeart/2005/8/layout/hProcess4"/>
    <dgm:cxn modelId="{456CDD1A-58DA-4037-9C0F-52A381167EEE}" type="presParOf" srcId="{46DCDE06-E038-4ABD-8BDB-E42B1B85F478}" destId="{D4D16F0D-DDA4-4CD3-813B-ADDDCF7BD63A}" srcOrd="2" destOrd="0" presId="urn:microsoft.com/office/officeart/2005/8/layout/hProcess4"/>
    <dgm:cxn modelId="{6CA235F5-DEEC-46F2-9F22-407842D6A254}" type="presParOf" srcId="{46DCDE06-E038-4ABD-8BDB-E42B1B85F478}" destId="{46FC260D-745E-4E26-BB9B-C8C3A3F59A03}" srcOrd="3" destOrd="0" presId="urn:microsoft.com/office/officeart/2005/8/layout/hProcess4"/>
    <dgm:cxn modelId="{A766C55B-F9F4-429D-A7A9-465EB9035F9E}" type="presParOf" srcId="{46DCDE06-E038-4ABD-8BDB-E42B1B85F478}" destId="{134E5742-4976-471E-9729-6DD9245A77C9}" srcOrd="4" destOrd="0" presId="urn:microsoft.com/office/officeart/2005/8/layout/hProcess4"/>
    <dgm:cxn modelId="{CBD6D64E-BD19-4BEC-86F8-A709B842EF3A}" type="presParOf" srcId="{DCEBCD10-B892-4FFC-95EB-D6B3D90011C0}" destId="{3BDE90E2-34C8-4BA9-89A1-07DD121F4D76}" srcOrd="3" destOrd="0" presId="urn:microsoft.com/office/officeart/2005/8/layout/hProcess4"/>
    <dgm:cxn modelId="{D8501404-15DC-4CD8-8170-C6A98FD80F44}" type="presParOf" srcId="{DCEBCD10-B892-4FFC-95EB-D6B3D90011C0}" destId="{3704608B-780E-4A44-8A52-BB353ADF1CCE}" srcOrd="4" destOrd="0" presId="urn:microsoft.com/office/officeart/2005/8/layout/hProcess4"/>
    <dgm:cxn modelId="{8AC2EF96-D1E7-4B44-8350-804A11A787A2}" type="presParOf" srcId="{3704608B-780E-4A44-8A52-BB353ADF1CCE}" destId="{B10F45A2-A8CA-4034-A90D-AFEA8AFF537E}" srcOrd="0" destOrd="0" presId="urn:microsoft.com/office/officeart/2005/8/layout/hProcess4"/>
    <dgm:cxn modelId="{B514C9EC-5B80-4CBD-9B51-8A8291F98AE8}" type="presParOf" srcId="{3704608B-780E-4A44-8A52-BB353ADF1CCE}" destId="{4C6C7467-C273-4A7C-9D84-2FF3C22EDFFA}" srcOrd="1" destOrd="0" presId="urn:microsoft.com/office/officeart/2005/8/layout/hProcess4"/>
    <dgm:cxn modelId="{49468A15-1BAB-4117-8176-93292E6A572F}" type="presParOf" srcId="{3704608B-780E-4A44-8A52-BB353ADF1CCE}" destId="{2BFDF446-60EE-4D2E-9A0B-EA5681D1DC35}" srcOrd="2" destOrd="0" presId="urn:microsoft.com/office/officeart/2005/8/layout/hProcess4"/>
    <dgm:cxn modelId="{074B40C2-EB57-48E5-AAEC-3CAF2D57715D}" type="presParOf" srcId="{3704608B-780E-4A44-8A52-BB353ADF1CCE}" destId="{90139DCF-3673-4E32-BFF8-7EAD7756F4E8}" srcOrd="3" destOrd="0" presId="urn:microsoft.com/office/officeart/2005/8/layout/hProcess4"/>
    <dgm:cxn modelId="{583B3AD2-76BA-4F98-9ACE-30CBBF457F6F}" type="presParOf" srcId="{3704608B-780E-4A44-8A52-BB353ADF1CCE}" destId="{1DC87BB3-F4D4-4ABF-929A-210B2255EA3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87256F-A5A2-45C4-BEF2-C4C61C6F5F7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75662E1-F6BD-453D-97DD-42A6BEBCEDA8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8E19156-A418-4665-AAF0-010EF9BB4F7B}" type="parTrans" cxnId="{7B16BE47-A0D3-481B-9FB5-01F4161D1813}">
      <dgm:prSet/>
      <dgm:spPr/>
      <dgm:t>
        <a:bodyPr/>
        <a:lstStyle/>
        <a:p>
          <a:endParaRPr lang="en-US"/>
        </a:p>
      </dgm:t>
    </dgm:pt>
    <dgm:pt modelId="{F84BC7D4-A8FE-4094-B412-A18E72CA5EAB}" type="sibTrans" cxnId="{7B16BE47-A0D3-481B-9FB5-01F4161D1813}">
      <dgm:prSet/>
      <dgm:spPr/>
      <dgm:t>
        <a:bodyPr/>
        <a:lstStyle/>
        <a:p>
          <a:endParaRPr lang="en-US"/>
        </a:p>
      </dgm:t>
    </dgm:pt>
    <dgm:pt modelId="{123121AC-3952-495A-A97D-46C0E6E56938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D83CE31-04F5-4F4F-BDAB-8EDD9F5DD1EC}" type="parTrans" cxnId="{52A4CFA5-3CCC-47B3-87BF-03A2FFC08728}">
      <dgm:prSet/>
      <dgm:spPr/>
      <dgm:t>
        <a:bodyPr/>
        <a:lstStyle/>
        <a:p>
          <a:endParaRPr lang="en-US"/>
        </a:p>
      </dgm:t>
    </dgm:pt>
    <dgm:pt modelId="{AF5B3067-843D-4E39-862E-DF4A5CEDC96A}" type="sibTrans" cxnId="{52A4CFA5-3CCC-47B3-87BF-03A2FFC08728}">
      <dgm:prSet/>
      <dgm:spPr/>
      <dgm:t>
        <a:bodyPr/>
        <a:lstStyle/>
        <a:p>
          <a:endParaRPr lang="en-US"/>
        </a:p>
      </dgm:t>
    </dgm:pt>
    <dgm:pt modelId="{67308DEB-E244-462F-AA82-A7E188234863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7CD4C854-C88A-4EF6-B885-8193ACCDB286}" type="parTrans" cxnId="{612E09C9-C9E4-4A1B-BD60-9DC78CD8A199}">
      <dgm:prSet/>
      <dgm:spPr/>
      <dgm:t>
        <a:bodyPr/>
        <a:lstStyle/>
        <a:p>
          <a:endParaRPr lang="en-US"/>
        </a:p>
      </dgm:t>
    </dgm:pt>
    <dgm:pt modelId="{2A68BC0B-25C4-4463-87EF-FB2E376A2708}" type="sibTrans" cxnId="{612E09C9-C9E4-4A1B-BD60-9DC78CD8A199}">
      <dgm:prSet/>
      <dgm:spPr/>
      <dgm:t>
        <a:bodyPr/>
        <a:lstStyle/>
        <a:p>
          <a:endParaRPr lang="en-US"/>
        </a:p>
      </dgm:t>
    </dgm:pt>
    <dgm:pt modelId="{5C1A55AC-BFF7-4FEF-8CEF-F27C269CC237}" type="pres">
      <dgm:prSet presAssocID="{9087256F-A5A2-45C4-BEF2-C4C61C6F5F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B7B931-D22A-4E97-BC2C-E5FB0B3695A0}" type="pres">
      <dgm:prSet presAssocID="{E75662E1-F6BD-453D-97DD-42A6BEBCEDA8}" presName="node" presStyleLbl="node1" presStyleIdx="0" presStyleCnt="3" custLinFactY="20586" custLinFactNeighborX="-2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A724-DC41-4496-BF5A-FBB08FABFB7B}" type="pres">
      <dgm:prSet presAssocID="{F84BC7D4-A8FE-4094-B412-A18E72CA5EAB}" presName="sibTrans" presStyleCnt="0"/>
      <dgm:spPr/>
    </dgm:pt>
    <dgm:pt modelId="{CE468130-1BF1-444C-A42C-6051027B057F}" type="pres">
      <dgm:prSet presAssocID="{123121AC-3952-495A-A97D-46C0E6E56938}" presName="node" presStyleLbl="node1" presStyleIdx="1" presStyleCnt="3" custLinFactY="17085" custLinFactNeighborX="130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F0816-1194-42D5-B86E-5A44FCD03445}" type="pres">
      <dgm:prSet presAssocID="{AF5B3067-843D-4E39-862E-DF4A5CEDC96A}" presName="sibTrans" presStyleCnt="0"/>
      <dgm:spPr/>
    </dgm:pt>
    <dgm:pt modelId="{18621E08-589F-48E1-8EB5-44738F989B45}" type="pres">
      <dgm:prSet presAssocID="{67308DEB-E244-462F-AA82-A7E188234863}" presName="node" presStyleLbl="node1" presStyleIdx="2" presStyleCnt="3" custLinFactY="-18610" custLinFactNeighborX="37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798F9-0306-4228-9F95-F6C53390FE2B}" type="presOf" srcId="{E75662E1-F6BD-453D-97DD-42A6BEBCEDA8}" destId="{31B7B931-D22A-4E97-BC2C-E5FB0B3695A0}" srcOrd="0" destOrd="0" presId="urn:microsoft.com/office/officeart/2005/8/layout/default"/>
    <dgm:cxn modelId="{3B70F05F-E36A-48BD-B94A-9A600A4640B5}" type="presOf" srcId="{9087256F-A5A2-45C4-BEF2-C4C61C6F5F7D}" destId="{5C1A55AC-BFF7-4FEF-8CEF-F27C269CC237}" srcOrd="0" destOrd="0" presId="urn:microsoft.com/office/officeart/2005/8/layout/default"/>
    <dgm:cxn modelId="{7B16BE47-A0D3-481B-9FB5-01F4161D1813}" srcId="{9087256F-A5A2-45C4-BEF2-C4C61C6F5F7D}" destId="{E75662E1-F6BD-453D-97DD-42A6BEBCEDA8}" srcOrd="0" destOrd="0" parTransId="{68E19156-A418-4665-AAF0-010EF9BB4F7B}" sibTransId="{F84BC7D4-A8FE-4094-B412-A18E72CA5EAB}"/>
    <dgm:cxn modelId="{E58A29A7-A063-4A0F-BFE2-21C3AE63744D}" type="presOf" srcId="{123121AC-3952-495A-A97D-46C0E6E56938}" destId="{CE468130-1BF1-444C-A42C-6051027B057F}" srcOrd="0" destOrd="0" presId="urn:microsoft.com/office/officeart/2005/8/layout/default"/>
    <dgm:cxn modelId="{ECB4B8A4-13E3-4886-B386-607116776767}" type="presOf" srcId="{67308DEB-E244-462F-AA82-A7E188234863}" destId="{18621E08-589F-48E1-8EB5-44738F989B45}" srcOrd="0" destOrd="0" presId="urn:microsoft.com/office/officeart/2005/8/layout/default"/>
    <dgm:cxn modelId="{52A4CFA5-3CCC-47B3-87BF-03A2FFC08728}" srcId="{9087256F-A5A2-45C4-BEF2-C4C61C6F5F7D}" destId="{123121AC-3952-495A-A97D-46C0E6E56938}" srcOrd="1" destOrd="0" parTransId="{5D83CE31-04F5-4F4F-BDAB-8EDD9F5DD1EC}" sibTransId="{AF5B3067-843D-4E39-862E-DF4A5CEDC96A}"/>
    <dgm:cxn modelId="{612E09C9-C9E4-4A1B-BD60-9DC78CD8A199}" srcId="{9087256F-A5A2-45C4-BEF2-C4C61C6F5F7D}" destId="{67308DEB-E244-462F-AA82-A7E188234863}" srcOrd="2" destOrd="0" parTransId="{7CD4C854-C88A-4EF6-B885-8193ACCDB286}" sibTransId="{2A68BC0B-25C4-4463-87EF-FB2E376A2708}"/>
    <dgm:cxn modelId="{36EEBF0B-F0F3-4B44-8ED6-12B678E97597}" type="presParOf" srcId="{5C1A55AC-BFF7-4FEF-8CEF-F27C269CC237}" destId="{31B7B931-D22A-4E97-BC2C-E5FB0B3695A0}" srcOrd="0" destOrd="0" presId="urn:microsoft.com/office/officeart/2005/8/layout/default"/>
    <dgm:cxn modelId="{58CDA931-0BC3-4880-9098-5884430EB4E6}" type="presParOf" srcId="{5C1A55AC-BFF7-4FEF-8CEF-F27C269CC237}" destId="{1527A724-DC41-4496-BF5A-FBB08FABFB7B}" srcOrd="1" destOrd="0" presId="urn:microsoft.com/office/officeart/2005/8/layout/default"/>
    <dgm:cxn modelId="{05E20479-66FF-48F8-90D8-D6836CEFF61E}" type="presParOf" srcId="{5C1A55AC-BFF7-4FEF-8CEF-F27C269CC237}" destId="{CE468130-1BF1-444C-A42C-6051027B057F}" srcOrd="2" destOrd="0" presId="urn:microsoft.com/office/officeart/2005/8/layout/default"/>
    <dgm:cxn modelId="{D2F59C09-4519-4BA9-8224-05BCC57FB9D8}" type="presParOf" srcId="{5C1A55AC-BFF7-4FEF-8CEF-F27C269CC237}" destId="{2BAF0816-1194-42D5-B86E-5A44FCD03445}" srcOrd="3" destOrd="0" presId="urn:microsoft.com/office/officeart/2005/8/layout/default"/>
    <dgm:cxn modelId="{B52DBC29-24D3-4F2B-B8BA-46EF7D428A2F}" type="presParOf" srcId="{5C1A55AC-BFF7-4FEF-8CEF-F27C269CC237}" destId="{18621E08-589F-48E1-8EB5-44738F989B4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EF68A4-6B7C-41CC-BC8F-9829E24F26B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295331-A596-4F1C-B0BB-437772C112FA}">
      <dgm:prSet phldrT="[Text]"/>
      <dgm:spPr/>
      <dgm:t>
        <a:bodyPr/>
        <a:lstStyle/>
        <a:p>
          <a:r>
            <a:rPr lang="en-US" dirty="0" smtClean="0"/>
            <a:t>Meet Isabella, your new client</a:t>
          </a:r>
          <a:endParaRPr lang="en-US" dirty="0"/>
        </a:p>
      </dgm:t>
    </dgm:pt>
    <dgm:pt modelId="{A91FA3F1-6468-416E-B281-312272797C6B}" type="parTrans" cxnId="{6048C064-D4D9-4B87-83D9-4D0225915250}">
      <dgm:prSet/>
      <dgm:spPr/>
      <dgm:t>
        <a:bodyPr/>
        <a:lstStyle/>
        <a:p>
          <a:endParaRPr lang="en-US"/>
        </a:p>
      </dgm:t>
    </dgm:pt>
    <dgm:pt modelId="{5FB11223-28E8-4E82-A89D-AA666A2AF219}" type="sibTrans" cxnId="{6048C064-D4D9-4B87-83D9-4D0225915250}">
      <dgm:prSet/>
      <dgm:spPr/>
      <dgm:t>
        <a:bodyPr/>
        <a:lstStyle/>
        <a:p>
          <a:endParaRPr lang="en-US"/>
        </a:p>
      </dgm:t>
    </dgm:pt>
    <dgm:pt modelId="{D5EFAA11-E2F1-427C-840F-E02ED6235727}">
      <dgm:prSet phldrT="[Text]"/>
      <dgm:spPr/>
      <dgm:t>
        <a:bodyPr/>
        <a:lstStyle/>
        <a:p>
          <a:r>
            <a:rPr lang="en-US" dirty="0" smtClean="0"/>
            <a:t>In small groups, read about Isabella</a:t>
          </a:r>
          <a:endParaRPr lang="en-US" dirty="0"/>
        </a:p>
      </dgm:t>
    </dgm:pt>
    <dgm:pt modelId="{898F22DB-A1BF-46C5-B424-3C356A683B19}" type="parTrans" cxnId="{CC6A3BD5-B9B0-4C7F-A886-5AA2258554CD}">
      <dgm:prSet/>
      <dgm:spPr/>
      <dgm:t>
        <a:bodyPr/>
        <a:lstStyle/>
        <a:p>
          <a:endParaRPr lang="en-US"/>
        </a:p>
      </dgm:t>
    </dgm:pt>
    <dgm:pt modelId="{43722456-11A2-40B7-B029-066062BB4FA4}" type="sibTrans" cxnId="{CC6A3BD5-B9B0-4C7F-A886-5AA2258554CD}">
      <dgm:prSet/>
      <dgm:spPr/>
      <dgm:t>
        <a:bodyPr/>
        <a:lstStyle/>
        <a:p>
          <a:endParaRPr lang="en-US"/>
        </a:p>
      </dgm:t>
    </dgm:pt>
    <dgm:pt modelId="{58447AB2-B63B-4969-A015-5FCA35BDEBBF}">
      <dgm:prSet phldrT="[Text]"/>
      <dgm:spPr/>
      <dgm:t>
        <a:bodyPr/>
        <a:lstStyle/>
        <a:p>
          <a:r>
            <a:rPr lang="en-US" dirty="0" smtClean="0"/>
            <a:t>Underline any areas of financial concern</a:t>
          </a:r>
          <a:endParaRPr lang="en-US" dirty="0"/>
        </a:p>
      </dgm:t>
    </dgm:pt>
    <dgm:pt modelId="{EC7AE2B1-B92F-484B-9DA2-9F1C6BCF20CD}" type="parTrans" cxnId="{61584404-ED44-4EBA-9917-62CD72530DFD}">
      <dgm:prSet/>
      <dgm:spPr/>
      <dgm:t>
        <a:bodyPr/>
        <a:lstStyle/>
        <a:p>
          <a:endParaRPr lang="en-US"/>
        </a:p>
      </dgm:t>
    </dgm:pt>
    <dgm:pt modelId="{FAEE6404-85A7-4444-9A18-2A54D9F48B35}" type="sibTrans" cxnId="{61584404-ED44-4EBA-9917-62CD72530DFD}">
      <dgm:prSet/>
      <dgm:spPr/>
      <dgm:t>
        <a:bodyPr/>
        <a:lstStyle/>
        <a:p>
          <a:endParaRPr lang="en-US"/>
        </a:p>
      </dgm:t>
    </dgm:pt>
    <dgm:pt modelId="{FA3BF8FF-974E-4F4D-8D74-7DECAC359E1D}" type="pres">
      <dgm:prSet presAssocID="{3DEF68A4-6B7C-41CC-BC8F-9829E24F26B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48E1AC4-399F-47E2-8E65-D93D6B009B1D}" type="pres">
      <dgm:prSet presAssocID="{58447AB2-B63B-4969-A015-5FCA35BDEBBF}" presName="Accent3" presStyleCnt="0"/>
      <dgm:spPr/>
    </dgm:pt>
    <dgm:pt modelId="{A3B499FF-2D83-4D3E-837C-41B5A2D39A69}" type="pres">
      <dgm:prSet presAssocID="{58447AB2-B63B-4969-A015-5FCA35BDEBBF}" presName="Accent" presStyleLbl="node1" presStyleIdx="0" presStyleCnt="3"/>
      <dgm:spPr/>
    </dgm:pt>
    <dgm:pt modelId="{4CF86645-9BE5-47D4-BB7C-3A88A04E4719}" type="pres">
      <dgm:prSet presAssocID="{58447AB2-B63B-4969-A015-5FCA35BDEBBF}" presName="ParentBackground3" presStyleCnt="0"/>
      <dgm:spPr/>
    </dgm:pt>
    <dgm:pt modelId="{00A395E8-D06C-44CF-8D6E-559EE92D3D24}" type="pres">
      <dgm:prSet presAssocID="{58447AB2-B63B-4969-A015-5FCA35BDEBBF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8521A798-4F7F-496D-A5D8-98BE0A2D0411}" type="pres">
      <dgm:prSet presAssocID="{58447AB2-B63B-4969-A015-5FCA35BDEBB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48C81-640E-46B8-A339-421C790E12F3}" type="pres">
      <dgm:prSet presAssocID="{D5EFAA11-E2F1-427C-840F-E02ED6235727}" presName="Accent2" presStyleCnt="0"/>
      <dgm:spPr/>
    </dgm:pt>
    <dgm:pt modelId="{DC692B14-D9C8-4EA7-9F5C-D371CA494833}" type="pres">
      <dgm:prSet presAssocID="{D5EFAA11-E2F1-427C-840F-E02ED6235727}" presName="Accent" presStyleLbl="node1" presStyleIdx="1" presStyleCnt="3"/>
      <dgm:spPr/>
    </dgm:pt>
    <dgm:pt modelId="{9E8BDF75-8E45-4569-A54F-A91016A152A8}" type="pres">
      <dgm:prSet presAssocID="{D5EFAA11-E2F1-427C-840F-E02ED6235727}" presName="ParentBackground2" presStyleCnt="0"/>
      <dgm:spPr/>
    </dgm:pt>
    <dgm:pt modelId="{E5ACCA13-477A-45A8-A2AA-9CFE9D7B4CC1}" type="pres">
      <dgm:prSet presAssocID="{D5EFAA11-E2F1-427C-840F-E02ED6235727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32ECC426-AF06-4DEF-A035-F468D60AED1D}" type="pres">
      <dgm:prSet presAssocID="{D5EFAA11-E2F1-427C-840F-E02ED623572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520C7-3B3A-44E1-BA00-F5158CAC65A2}" type="pres">
      <dgm:prSet presAssocID="{C1295331-A596-4F1C-B0BB-437772C112FA}" presName="Accent1" presStyleCnt="0"/>
      <dgm:spPr/>
    </dgm:pt>
    <dgm:pt modelId="{C9F3345C-83F2-4D7C-8203-CFE23FFFAAD0}" type="pres">
      <dgm:prSet presAssocID="{C1295331-A596-4F1C-B0BB-437772C112FA}" presName="Accent" presStyleLbl="node1" presStyleIdx="2" presStyleCnt="3"/>
      <dgm:spPr/>
    </dgm:pt>
    <dgm:pt modelId="{7C3F29DE-C348-41DB-A8D0-79A000C3ED2D}" type="pres">
      <dgm:prSet presAssocID="{C1295331-A596-4F1C-B0BB-437772C112FA}" presName="ParentBackground1" presStyleCnt="0"/>
      <dgm:spPr/>
    </dgm:pt>
    <dgm:pt modelId="{DD386F18-7130-46AD-98B6-29DAC8565FC6}" type="pres">
      <dgm:prSet presAssocID="{C1295331-A596-4F1C-B0BB-437772C112FA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B20F61D0-D5B5-4667-BC56-DE99688480A4}" type="pres">
      <dgm:prSet presAssocID="{C1295331-A596-4F1C-B0BB-437772C11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6A3BD5-B9B0-4C7F-A886-5AA2258554CD}" srcId="{3DEF68A4-6B7C-41CC-BC8F-9829E24F26BD}" destId="{D5EFAA11-E2F1-427C-840F-E02ED6235727}" srcOrd="1" destOrd="0" parTransId="{898F22DB-A1BF-46C5-B424-3C356A683B19}" sibTransId="{43722456-11A2-40B7-B029-066062BB4FA4}"/>
    <dgm:cxn modelId="{695920DF-E1FA-4E60-B5B2-BF118669A7DA}" type="presOf" srcId="{58447AB2-B63B-4969-A015-5FCA35BDEBBF}" destId="{8521A798-4F7F-496D-A5D8-98BE0A2D0411}" srcOrd="1" destOrd="0" presId="urn:microsoft.com/office/officeart/2011/layout/CircleProcess"/>
    <dgm:cxn modelId="{1D9D5924-1F3B-44F6-BA13-8256362B0FBE}" type="presOf" srcId="{58447AB2-B63B-4969-A015-5FCA35BDEBBF}" destId="{00A395E8-D06C-44CF-8D6E-559EE92D3D24}" srcOrd="0" destOrd="0" presId="urn:microsoft.com/office/officeart/2011/layout/CircleProcess"/>
    <dgm:cxn modelId="{BFE8F814-0B26-4CBE-B6D0-3520FD035CE7}" type="presOf" srcId="{3DEF68A4-6B7C-41CC-BC8F-9829E24F26BD}" destId="{FA3BF8FF-974E-4F4D-8D74-7DECAC359E1D}" srcOrd="0" destOrd="0" presId="urn:microsoft.com/office/officeart/2011/layout/CircleProcess"/>
    <dgm:cxn modelId="{EB9BFAC1-F788-4077-B8EC-162695BB6C40}" type="presOf" srcId="{D5EFAA11-E2F1-427C-840F-E02ED6235727}" destId="{32ECC426-AF06-4DEF-A035-F468D60AED1D}" srcOrd="1" destOrd="0" presId="urn:microsoft.com/office/officeart/2011/layout/CircleProcess"/>
    <dgm:cxn modelId="{61584404-ED44-4EBA-9917-62CD72530DFD}" srcId="{3DEF68A4-6B7C-41CC-BC8F-9829E24F26BD}" destId="{58447AB2-B63B-4969-A015-5FCA35BDEBBF}" srcOrd="2" destOrd="0" parTransId="{EC7AE2B1-B92F-484B-9DA2-9F1C6BCF20CD}" sibTransId="{FAEE6404-85A7-4444-9A18-2A54D9F48B35}"/>
    <dgm:cxn modelId="{4E651D43-B75D-4E5E-9537-8C0BEBB1FB5A}" type="presOf" srcId="{D5EFAA11-E2F1-427C-840F-E02ED6235727}" destId="{E5ACCA13-477A-45A8-A2AA-9CFE9D7B4CC1}" srcOrd="0" destOrd="0" presId="urn:microsoft.com/office/officeart/2011/layout/CircleProcess"/>
    <dgm:cxn modelId="{9EB3EA43-603D-488E-A2E9-A704671E7BC1}" type="presOf" srcId="{C1295331-A596-4F1C-B0BB-437772C112FA}" destId="{DD386F18-7130-46AD-98B6-29DAC8565FC6}" srcOrd="0" destOrd="0" presId="urn:microsoft.com/office/officeart/2011/layout/CircleProcess"/>
    <dgm:cxn modelId="{6048C064-D4D9-4B87-83D9-4D0225915250}" srcId="{3DEF68A4-6B7C-41CC-BC8F-9829E24F26BD}" destId="{C1295331-A596-4F1C-B0BB-437772C112FA}" srcOrd="0" destOrd="0" parTransId="{A91FA3F1-6468-416E-B281-312272797C6B}" sibTransId="{5FB11223-28E8-4E82-A89D-AA666A2AF219}"/>
    <dgm:cxn modelId="{D5DDF550-FAF7-40DA-B3FA-D77C1537F91E}" type="presOf" srcId="{C1295331-A596-4F1C-B0BB-437772C112FA}" destId="{B20F61D0-D5B5-4667-BC56-DE99688480A4}" srcOrd="1" destOrd="0" presId="urn:microsoft.com/office/officeart/2011/layout/CircleProcess"/>
    <dgm:cxn modelId="{7B064EE9-3B44-4E81-8081-2BDBC21851A6}" type="presParOf" srcId="{FA3BF8FF-974E-4F4D-8D74-7DECAC359E1D}" destId="{F48E1AC4-399F-47E2-8E65-D93D6B009B1D}" srcOrd="0" destOrd="0" presId="urn:microsoft.com/office/officeart/2011/layout/CircleProcess"/>
    <dgm:cxn modelId="{58BF8A8E-824C-4C64-9ED0-C98278AFE9C0}" type="presParOf" srcId="{F48E1AC4-399F-47E2-8E65-D93D6B009B1D}" destId="{A3B499FF-2D83-4D3E-837C-41B5A2D39A69}" srcOrd="0" destOrd="0" presId="urn:microsoft.com/office/officeart/2011/layout/CircleProcess"/>
    <dgm:cxn modelId="{84C3AF4B-5F9C-488E-BDC1-4D2DAF5B2A0D}" type="presParOf" srcId="{FA3BF8FF-974E-4F4D-8D74-7DECAC359E1D}" destId="{4CF86645-9BE5-47D4-BB7C-3A88A04E4719}" srcOrd="1" destOrd="0" presId="urn:microsoft.com/office/officeart/2011/layout/CircleProcess"/>
    <dgm:cxn modelId="{FB388ABD-DE3B-4CF5-B8DC-3CA1B0E5A841}" type="presParOf" srcId="{4CF86645-9BE5-47D4-BB7C-3A88A04E4719}" destId="{00A395E8-D06C-44CF-8D6E-559EE92D3D24}" srcOrd="0" destOrd="0" presId="urn:microsoft.com/office/officeart/2011/layout/CircleProcess"/>
    <dgm:cxn modelId="{B1C50330-2A0B-4A05-AC52-90A74608A666}" type="presParOf" srcId="{FA3BF8FF-974E-4F4D-8D74-7DECAC359E1D}" destId="{8521A798-4F7F-496D-A5D8-98BE0A2D0411}" srcOrd="2" destOrd="0" presId="urn:microsoft.com/office/officeart/2011/layout/CircleProcess"/>
    <dgm:cxn modelId="{2C0B3E62-6941-4BBC-AF8C-7F82079FD204}" type="presParOf" srcId="{FA3BF8FF-974E-4F4D-8D74-7DECAC359E1D}" destId="{2FE48C81-640E-46B8-A339-421C790E12F3}" srcOrd="3" destOrd="0" presId="urn:microsoft.com/office/officeart/2011/layout/CircleProcess"/>
    <dgm:cxn modelId="{9D3B2A69-4317-42B3-8D3B-0B80D1630EFE}" type="presParOf" srcId="{2FE48C81-640E-46B8-A339-421C790E12F3}" destId="{DC692B14-D9C8-4EA7-9F5C-D371CA494833}" srcOrd="0" destOrd="0" presId="urn:microsoft.com/office/officeart/2011/layout/CircleProcess"/>
    <dgm:cxn modelId="{07FB8447-C087-4E6C-AA7A-AF247A022A86}" type="presParOf" srcId="{FA3BF8FF-974E-4F4D-8D74-7DECAC359E1D}" destId="{9E8BDF75-8E45-4569-A54F-A91016A152A8}" srcOrd="4" destOrd="0" presId="urn:microsoft.com/office/officeart/2011/layout/CircleProcess"/>
    <dgm:cxn modelId="{0DBF8195-34D6-4A23-879B-F60DFC819F00}" type="presParOf" srcId="{9E8BDF75-8E45-4569-A54F-A91016A152A8}" destId="{E5ACCA13-477A-45A8-A2AA-9CFE9D7B4CC1}" srcOrd="0" destOrd="0" presId="urn:microsoft.com/office/officeart/2011/layout/CircleProcess"/>
    <dgm:cxn modelId="{225C2545-3E32-4B97-B162-B73C57385A53}" type="presParOf" srcId="{FA3BF8FF-974E-4F4D-8D74-7DECAC359E1D}" destId="{32ECC426-AF06-4DEF-A035-F468D60AED1D}" srcOrd="5" destOrd="0" presId="urn:microsoft.com/office/officeart/2011/layout/CircleProcess"/>
    <dgm:cxn modelId="{C986B265-307C-4211-8742-5343E78D3305}" type="presParOf" srcId="{FA3BF8FF-974E-4F4D-8D74-7DECAC359E1D}" destId="{673520C7-3B3A-44E1-BA00-F5158CAC65A2}" srcOrd="6" destOrd="0" presId="urn:microsoft.com/office/officeart/2011/layout/CircleProcess"/>
    <dgm:cxn modelId="{8A022908-389F-4865-8CDB-1B0384AFB702}" type="presParOf" srcId="{673520C7-3B3A-44E1-BA00-F5158CAC65A2}" destId="{C9F3345C-83F2-4D7C-8203-CFE23FFFAAD0}" srcOrd="0" destOrd="0" presId="urn:microsoft.com/office/officeart/2011/layout/CircleProcess"/>
    <dgm:cxn modelId="{7880AFB7-3915-4DA2-A2C9-702846118172}" type="presParOf" srcId="{FA3BF8FF-974E-4F4D-8D74-7DECAC359E1D}" destId="{7C3F29DE-C348-41DB-A8D0-79A000C3ED2D}" srcOrd="7" destOrd="0" presId="urn:microsoft.com/office/officeart/2011/layout/CircleProcess"/>
    <dgm:cxn modelId="{ADF02D5A-5CEF-4800-BD7E-014F6FBD2377}" type="presParOf" srcId="{7C3F29DE-C348-41DB-A8D0-79A000C3ED2D}" destId="{DD386F18-7130-46AD-98B6-29DAC8565FC6}" srcOrd="0" destOrd="0" presId="urn:microsoft.com/office/officeart/2011/layout/CircleProcess"/>
    <dgm:cxn modelId="{3001C12A-A797-44CB-8560-5994CA139BCE}" type="presParOf" srcId="{FA3BF8FF-974E-4F4D-8D74-7DECAC359E1D}" destId="{B20F61D0-D5B5-4667-BC56-DE99688480A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3E78C-9AE6-4463-B2D3-8E7E5D55F696}" type="doc">
      <dgm:prSet loTypeId="urn:microsoft.com/office/officeart/2005/8/layout/matrix1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F6C359C-6CE3-45F7-8E0A-9B4FAE7FD36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Four Categories</a:t>
          </a:r>
          <a:endParaRPr lang="en-US" dirty="0">
            <a:solidFill>
              <a:schemeClr val="tx1"/>
            </a:solidFill>
          </a:endParaRPr>
        </a:p>
      </dgm:t>
    </dgm:pt>
    <dgm:pt modelId="{138296B2-E4B5-466D-973E-231A66A6779A}" type="parTrans" cxnId="{0C9F6969-C41A-4AED-961C-9C2E2AC34CEA}">
      <dgm:prSet/>
      <dgm:spPr/>
      <dgm:t>
        <a:bodyPr/>
        <a:lstStyle/>
        <a:p>
          <a:endParaRPr lang="en-US"/>
        </a:p>
      </dgm:t>
    </dgm:pt>
    <dgm:pt modelId="{DF9FAD14-C275-4639-B8CB-C20E73581FC3}" type="sibTrans" cxnId="{0C9F6969-C41A-4AED-961C-9C2E2AC34CEA}">
      <dgm:prSet/>
      <dgm:spPr/>
      <dgm:t>
        <a:bodyPr/>
        <a:lstStyle/>
        <a:p>
          <a:endParaRPr lang="en-US"/>
        </a:p>
      </dgm:t>
    </dgm:pt>
    <dgm:pt modelId="{9EAA0413-F49F-4D97-82B3-0C350824E95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Consumer (personal) Information</a:t>
          </a:r>
          <a:endParaRPr lang="en-US" dirty="0">
            <a:solidFill>
              <a:schemeClr val="tx1"/>
            </a:solidFill>
          </a:endParaRPr>
        </a:p>
      </dgm:t>
    </dgm:pt>
    <dgm:pt modelId="{567F7CD3-8E6F-4027-9DF9-4CC0D3B525CA}" type="parTrans" cxnId="{79E0F113-50FF-49FC-8C16-A74A38578A32}">
      <dgm:prSet/>
      <dgm:spPr/>
      <dgm:t>
        <a:bodyPr/>
        <a:lstStyle/>
        <a:p>
          <a:endParaRPr lang="en-US"/>
        </a:p>
      </dgm:t>
    </dgm:pt>
    <dgm:pt modelId="{2BC07EF4-14D3-4680-A7FF-E2DE7D462FA1}" type="sibTrans" cxnId="{79E0F113-50FF-49FC-8C16-A74A38578A32}">
      <dgm:prSet/>
      <dgm:spPr/>
      <dgm:t>
        <a:bodyPr/>
        <a:lstStyle/>
        <a:p>
          <a:endParaRPr lang="en-US"/>
        </a:p>
      </dgm:t>
    </dgm:pt>
    <dgm:pt modelId="{F966EC86-4F60-4E9F-BEB6-A6D26F02B22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Credit Account Information</a:t>
          </a:r>
          <a:endParaRPr lang="en-US" dirty="0">
            <a:solidFill>
              <a:schemeClr val="tx1"/>
            </a:solidFill>
          </a:endParaRPr>
        </a:p>
      </dgm:t>
    </dgm:pt>
    <dgm:pt modelId="{EC2ED6D1-7574-41D0-B2A6-528ABEF71476}" type="parTrans" cxnId="{BE0256B2-5534-4D8A-97BF-FB7CE108D6F3}">
      <dgm:prSet/>
      <dgm:spPr/>
      <dgm:t>
        <a:bodyPr/>
        <a:lstStyle/>
        <a:p>
          <a:endParaRPr lang="en-US"/>
        </a:p>
      </dgm:t>
    </dgm:pt>
    <dgm:pt modelId="{603602E1-D83B-4758-BCEF-D684C1A99061}" type="sibTrans" cxnId="{BE0256B2-5534-4D8A-97BF-FB7CE108D6F3}">
      <dgm:prSet/>
      <dgm:spPr/>
      <dgm:t>
        <a:bodyPr/>
        <a:lstStyle/>
        <a:p>
          <a:endParaRPr lang="en-US"/>
        </a:p>
      </dgm:t>
    </dgm:pt>
    <dgm:pt modelId="{DBA983A4-47F1-453F-BE2B-41811F6C1F5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Public Record Information</a:t>
          </a:r>
          <a:endParaRPr lang="en-US" dirty="0">
            <a:solidFill>
              <a:schemeClr val="tx1"/>
            </a:solidFill>
          </a:endParaRPr>
        </a:p>
      </dgm:t>
    </dgm:pt>
    <dgm:pt modelId="{1A917887-1E07-402C-8CC7-00F2697BA205}" type="parTrans" cxnId="{1479DBBD-B39B-43CA-B30B-41C838C8EE69}">
      <dgm:prSet/>
      <dgm:spPr/>
      <dgm:t>
        <a:bodyPr/>
        <a:lstStyle/>
        <a:p>
          <a:endParaRPr lang="en-US"/>
        </a:p>
      </dgm:t>
    </dgm:pt>
    <dgm:pt modelId="{1FC4B9CE-038E-45CD-91BB-8957681A8672}" type="sibTrans" cxnId="{1479DBBD-B39B-43CA-B30B-41C838C8EE69}">
      <dgm:prSet/>
      <dgm:spPr/>
      <dgm:t>
        <a:bodyPr/>
        <a:lstStyle/>
        <a:p>
          <a:endParaRPr lang="en-US"/>
        </a:p>
      </dgm:t>
    </dgm:pt>
    <dgm:pt modelId="{336EB120-872B-45C3-8EA8-5900155CE9C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Inquiry Information</a:t>
          </a:r>
          <a:endParaRPr lang="en-US" dirty="0">
            <a:solidFill>
              <a:schemeClr val="tx1"/>
            </a:solidFill>
          </a:endParaRPr>
        </a:p>
      </dgm:t>
    </dgm:pt>
    <dgm:pt modelId="{F06BD797-24E7-4652-8176-51061DC31040}" type="parTrans" cxnId="{23F98F11-6C2B-4C33-ADEF-144A301E0668}">
      <dgm:prSet/>
      <dgm:spPr/>
      <dgm:t>
        <a:bodyPr/>
        <a:lstStyle/>
        <a:p>
          <a:endParaRPr lang="en-US"/>
        </a:p>
      </dgm:t>
    </dgm:pt>
    <dgm:pt modelId="{3BE2B1A2-FE7E-4F74-866A-0471EB882874}" type="sibTrans" cxnId="{23F98F11-6C2B-4C33-ADEF-144A301E0668}">
      <dgm:prSet/>
      <dgm:spPr/>
      <dgm:t>
        <a:bodyPr/>
        <a:lstStyle/>
        <a:p>
          <a:endParaRPr lang="en-US"/>
        </a:p>
      </dgm:t>
    </dgm:pt>
    <dgm:pt modelId="{3DE502C4-8ED6-40CC-8DA4-E3B0F7C49878}" type="pres">
      <dgm:prSet presAssocID="{7D23E78C-9AE6-4463-B2D3-8E7E5D55F6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FF6FAC-2896-4F49-9F46-1B0371A567D7}" type="pres">
      <dgm:prSet presAssocID="{7D23E78C-9AE6-4463-B2D3-8E7E5D55F696}" presName="matrix" presStyleCnt="0"/>
      <dgm:spPr/>
    </dgm:pt>
    <dgm:pt modelId="{60676B10-6029-4908-9310-615D61C1E764}" type="pres">
      <dgm:prSet presAssocID="{7D23E78C-9AE6-4463-B2D3-8E7E5D55F696}" presName="tile1" presStyleLbl="node1" presStyleIdx="0" presStyleCnt="4"/>
      <dgm:spPr/>
      <dgm:t>
        <a:bodyPr/>
        <a:lstStyle/>
        <a:p>
          <a:endParaRPr lang="en-US"/>
        </a:p>
      </dgm:t>
    </dgm:pt>
    <dgm:pt modelId="{BCB31C06-9380-49FE-BEF6-D145CC8B3FD4}" type="pres">
      <dgm:prSet presAssocID="{7D23E78C-9AE6-4463-B2D3-8E7E5D55F6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AB738-CC50-4CBB-9C1D-D39CDECED6DE}" type="pres">
      <dgm:prSet presAssocID="{7D23E78C-9AE6-4463-B2D3-8E7E5D55F696}" presName="tile2" presStyleLbl="node1" presStyleIdx="1" presStyleCnt="4"/>
      <dgm:spPr/>
      <dgm:t>
        <a:bodyPr/>
        <a:lstStyle/>
        <a:p>
          <a:endParaRPr lang="en-US"/>
        </a:p>
      </dgm:t>
    </dgm:pt>
    <dgm:pt modelId="{791E3573-983E-44E0-88F4-A91D30399C13}" type="pres">
      <dgm:prSet presAssocID="{7D23E78C-9AE6-4463-B2D3-8E7E5D55F6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34B49-8904-4742-8942-4B490AE9EDAB}" type="pres">
      <dgm:prSet presAssocID="{7D23E78C-9AE6-4463-B2D3-8E7E5D55F696}" presName="tile3" presStyleLbl="node1" presStyleIdx="2" presStyleCnt="4"/>
      <dgm:spPr/>
      <dgm:t>
        <a:bodyPr/>
        <a:lstStyle/>
        <a:p>
          <a:endParaRPr lang="en-US"/>
        </a:p>
      </dgm:t>
    </dgm:pt>
    <dgm:pt modelId="{9D70A94C-0F4B-49B3-87A9-50AD09817822}" type="pres">
      <dgm:prSet presAssocID="{7D23E78C-9AE6-4463-B2D3-8E7E5D55F6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DB281-51F8-4FFF-B722-65A5A3D1197C}" type="pres">
      <dgm:prSet presAssocID="{7D23E78C-9AE6-4463-B2D3-8E7E5D55F696}" presName="tile4" presStyleLbl="node1" presStyleIdx="3" presStyleCnt="4"/>
      <dgm:spPr/>
      <dgm:t>
        <a:bodyPr/>
        <a:lstStyle/>
        <a:p>
          <a:endParaRPr lang="en-US"/>
        </a:p>
      </dgm:t>
    </dgm:pt>
    <dgm:pt modelId="{20F1122D-CC6B-45C3-989D-1C393CE0944D}" type="pres">
      <dgm:prSet presAssocID="{7D23E78C-9AE6-4463-B2D3-8E7E5D55F6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2123-453B-460D-9245-EE7BFC267D38}" type="pres">
      <dgm:prSet presAssocID="{7D23E78C-9AE6-4463-B2D3-8E7E5D55F69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17F92-C64C-43E9-9FAA-4D4BFA99452D}" type="presOf" srcId="{F966EC86-4F60-4E9F-BEB6-A6D26F02B227}" destId="{791E3573-983E-44E0-88F4-A91D30399C13}" srcOrd="1" destOrd="0" presId="urn:microsoft.com/office/officeart/2005/8/layout/matrix1"/>
    <dgm:cxn modelId="{53269BE1-336B-46D3-8C6C-927E78DD404D}" type="presOf" srcId="{7D23E78C-9AE6-4463-B2D3-8E7E5D55F696}" destId="{3DE502C4-8ED6-40CC-8DA4-E3B0F7C49878}" srcOrd="0" destOrd="0" presId="urn:microsoft.com/office/officeart/2005/8/layout/matrix1"/>
    <dgm:cxn modelId="{0C9F6969-C41A-4AED-961C-9C2E2AC34CEA}" srcId="{7D23E78C-9AE6-4463-B2D3-8E7E5D55F696}" destId="{9F6C359C-6CE3-45F7-8E0A-9B4FAE7FD369}" srcOrd="0" destOrd="0" parTransId="{138296B2-E4B5-466D-973E-231A66A6779A}" sibTransId="{DF9FAD14-C275-4639-B8CB-C20E73581FC3}"/>
    <dgm:cxn modelId="{EF2D454A-B473-4C76-8BB5-DBD0224E0F41}" type="presOf" srcId="{DBA983A4-47F1-453F-BE2B-41811F6C1F58}" destId="{9D70A94C-0F4B-49B3-87A9-50AD09817822}" srcOrd="1" destOrd="0" presId="urn:microsoft.com/office/officeart/2005/8/layout/matrix1"/>
    <dgm:cxn modelId="{4A532250-F784-42B7-AE2B-0AA4457C69E7}" type="presOf" srcId="{F966EC86-4F60-4E9F-BEB6-A6D26F02B227}" destId="{ECDAB738-CC50-4CBB-9C1D-D39CDECED6DE}" srcOrd="0" destOrd="0" presId="urn:microsoft.com/office/officeart/2005/8/layout/matrix1"/>
    <dgm:cxn modelId="{189C0742-6929-4268-9725-A059806493CF}" type="presOf" srcId="{DBA983A4-47F1-453F-BE2B-41811F6C1F58}" destId="{EB034B49-8904-4742-8942-4B490AE9EDAB}" srcOrd="0" destOrd="0" presId="urn:microsoft.com/office/officeart/2005/8/layout/matrix1"/>
    <dgm:cxn modelId="{CDA4D960-D5F3-4B06-BE27-74C1AE47905C}" type="presOf" srcId="{336EB120-872B-45C3-8EA8-5900155CE9C5}" destId="{AB5DB281-51F8-4FFF-B722-65A5A3D1197C}" srcOrd="0" destOrd="0" presId="urn:microsoft.com/office/officeart/2005/8/layout/matrix1"/>
    <dgm:cxn modelId="{6700F273-8274-4E81-849B-9FC8569228FF}" type="presOf" srcId="{9EAA0413-F49F-4D97-82B3-0C350824E953}" destId="{60676B10-6029-4908-9310-615D61C1E764}" srcOrd="0" destOrd="0" presId="urn:microsoft.com/office/officeart/2005/8/layout/matrix1"/>
    <dgm:cxn modelId="{EF100B7B-FD6F-4181-BF9B-1F6DB1031960}" type="presOf" srcId="{336EB120-872B-45C3-8EA8-5900155CE9C5}" destId="{20F1122D-CC6B-45C3-989D-1C393CE0944D}" srcOrd="1" destOrd="0" presId="urn:microsoft.com/office/officeart/2005/8/layout/matrix1"/>
    <dgm:cxn modelId="{23F98F11-6C2B-4C33-ADEF-144A301E0668}" srcId="{9F6C359C-6CE3-45F7-8E0A-9B4FAE7FD369}" destId="{336EB120-872B-45C3-8EA8-5900155CE9C5}" srcOrd="3" destOrd="0" parTransId="{F06BD797-24E7-4652-8176-51061DC31040}" sibTransId="{3BE2B1A2-FE7E-4F74-866A-0471EB882874}"/>
    <dgm:cxn modelId="{4769F5BB-79C5-4F46-BE49-EAC3E188DDE7}" type="presOf" srcId="{9EAA0413-F49F-4D97-82B3-0C350824E953}" destId="{BCB31C06-9380-49FE-BEF6-D145CC8B3FD4}" srcOrd="1" destOrd="0" presId="urn:microsoft.com/office/officeart/2005/8/layout/matrix1"/>
    <dgm:cxn modelId="{CE7F5076-7D6D-4210-8507-A734E81EE80D}" type="presOf" srcId="{9F6C359C-6CE3-45F7-8E0A-9B4FAE7FD369}" destId="{BCC62123-453B-460D-9245-EE7BFC267D38}" srcOrd="0" destOrd="0" presId="urn:microsoft.com/office/officeart/2005/8/layout/matrix1"/>
    <dgm:cxn modelId="{79E0F113-50FF-49FC-8C16-A74A38578A32}" srcId="{9F6C359C-6CE3-45F7-8E0A-9B4FAE7FD369}" destId="{9EAA0413-F49F-4D97-82B3-0C350824E953}" srcOrd="0" destOrd="0" parTransId="{567F7CD3-8E6F-4027-9DF9-4CC0D3B525CA}" sibTransId="{2BC07EF4-14D3-4680-A7FF-E2DE7D462FA1}"/>
    <dgm:cxn modelId="{1479DBBD-B39B-43CA-B30B-41C838C8EE69}" srcId="{9F6C359C-6CE3-45F7-8E0A-9B4FAE7FD369}" destId="{DBA983A4-47F1-453F-BE2B-41811F6C1F58}" srcOrd="2" destOrd="0" parTransId="{1A917887-1E07-402C-8CC7-00F2697BA205}" sibTransId="{1FC4B9CE-038E-45CD-91BB-8957681A8672}"/>
    <dgm:cxn modelId="{BE0256B2-5534-4D8A-97BF-FB7CE108D6F3}" srcId="{9F6C359C-6CE3-45F7-8E0A-9B4FAE7FD369}" destId="{F966EC86-4F60-4E9F-BEB6-A6D26F02B227}" srcOrd="1" destOrd="0" parTransId="{EC2ED6D1-7574-41D0-B2A6-528ABEF71476}" sibTransId="{603602E1-D83B-4758-BCEF-D684C1A99061}"/>
    <dgm:cxn modelId="{7C68AA37-3C46-4156-8EC4-6D20E7B23CCF}" type="presParOf" srcId="{3DE502C4-8ED6-40CC-8DA4-E3B0F7C49878}" destId="{D1FF6FAC-2896-4F49-9F46-1B0371A567D7}" srcOrd="0" destOrd="0" presId="urn:microsoft.com/office/officeart/2005/8/layout/matrix1"/>
    <dgm:cxn modelId="{9039699E-A4C0-4A26-A760-68075CAD8F42}" type="presParOf" srcId="{D1FF6FAC-2896-4F49-9F46-1B0371A567D7}" destId="{60676B10-6029-4908-9310-615D61C1E764}" srcOrd="0" destOrd="0" presId="urn:microsoft.com/office/officeart/2005/8/layout/matrix1"/>
    <dgm:cxn modelId="{1DEBDAFB-BF11-4142-8D9E-49D207A1F998}" type="presParOf" srcId="{D1FF6FAC-2896-4F49-9F46-1B0371A567D7}" destId="{BCB31C06-9380-49FE-BEF6-D145CC8B3FD4}" srcOrd="1" destOrd="0" presId="urn:microsoft.com/office/officeart/2005/8/layout/matrix1"/>
    <dgm:cxn modelId="{A73C0E58-8DB5-4501-BD3E-E713E38B9FDB}" type="presParOf" srcId="{D1FF6FAC-2896-4F49-9F46-1B0371A567D7}" destId="{ECDAB738-CC50-4CBB-9C1D-D39CDECED6DE}" srcOrd="2" destOrd="0" presId="urn:microsoft.com/office/officeart/2005/8/layout/matrix1"/>
    <dgm:cxn modelId="{F971D80D-0C3C-4597-9314-1FE0F15A0EE3}" type="presParOf" srcId="{D1FF6FAC-2896-4F49-9F46-1B0371A567D7}" destId="{791E3573-983E-44E0-88F4-A91D30399C13}" srcOrd="3" destOrd="0" presId="urn:microsoft.com/office/officeart/2005/8/layout/matrix1"/>
    <dgm:cxn modelId="{C03C8EB2-AF68-41E9-AAD5-DF4C36B624CB}" type="presParOf" srcId="{D1FF6FAC-2896-4F49-9F46-1B0371A567D7}" destId="{EB034B49-8904-4742-8942-4B490AE9EDAB}" srcOrd="4" destOrd="0" presId="urn:microsoft.com/office/officeart/2005/8/layout/matrix1"/>
    <dgm:cxn modelId="{9BB90250-A9DA-41DF-9F60-B4068DA72304}" type="presParOf" srcId="{D1FF6FAC-2896-4F49-9F46-1B0371A567D7}" destId="{9D70A94C-0F4B-49B3-87A9-50AD09817822}" srcOrd="5" destOrd="0" presId="urn:microsoft.com/office/officeart/2005/8/layout/matrix1"/>
    <dgm:cxn modelId="{47469F75-C914-4182-9E7B-1A2AD9485273}" type="presParOf" srcId="{D1FF6FAC-2896-4F49-9F46-1B0371A567D7}" destId="{AB5DB281-51F8-4FFF-B722-65A5A3D1197C}" srcOrd="6" destOrd="0" presId="urn:microsoft.com/office/officeart/2005/8/layout/matrix1"/>
    <dgm:cxn modelId="{E84D5E92-1BC6-4264-A224-9F972736FCEE}" type="presParOf" srcId="{D1FF6FAC-2896-4F49-9F46-1B0371A567D7}" destId="{20F1122D-CC6B-45C3-989D-1C393CE0944D}" srcOrd="7" destOrd="0" presId="urn:microsoft.com/office/officeart/2005/8/layout/matrix1"/>
    <dgm:cxn modelId="{126FCE6C-46E6-4436-AF79-67B478E52F57}" type="presParOf" srcId="{3DE502C4-8ED6-40CC-8DA4-E3B0F7C49878}" destId="{BCC62123-453B-460D-9245-EE7BFC267D3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56DCD4-D3A5-4C01-AE6C-57F0547D8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1E5BCB-B1C0-488B-A835-85AD561483F1}">
      <dgm:prSet phldrT="[Text]"/>
      <dgm:spPr/>
      <dgm:t>
        <a:bodyPr/>
        <a:lstStyle/>
        <a:p>
          <a:r>
            <a:rPr lang="en-US" dirty="0" smtClean="0"/>
            <a:t>Types of Information</a:t>
          </a:r>
          <a:endParaRPr lang="en-US" dirty="0"/>
        </a:p>
      </dgm:t>
    </dgm:pt>
    <dgm:pt modelId="{87C89BF3-6197-4A57-A138-819C7925DD6C}" type="parTrans" cxnId="{8360C143-3C10-456E-9065-DFBBD91730A3}">
      <dgm:prSet/>
      <dgm:spPr/>
      <dgm:t>
        <a:bodyPr/>
        <a:lstStyle/>
        <a:p>
          <a:endParaRPr lang="en-US"/>
        </a:p>
      </dgm:t>
    </dgm:pt>
    <dgm:pt modelId="{89A7CC1C-5022-43FC-921B-9A0AD43DB80F}" type="sibTrans" cxnId="{8360C143-3C10-456E-9065-DFBBD91730A3}">
      <dgm:prSet/>
      <dgm:spPr/>
      <dgm:t>
        <a:bodyPr/>
        <a:lstStyle/>
        <a:p>
          <a:endParaRPr lang="en-US"/>
        </a:p>
      </dgm:t>
    </dgm:pt>
    <dgm:pt modelId="{B79BB80E-5007-42D0-8D8F-A5A43B1BAE79}">
      <dgm:prSet phldrT="[Text]"/>
      <dgm:spPr/>
      <dgm:t>
        <a:bodyPr/>
        <a:lstStyle/>
        <a:p>
          <a:r>
            <a:rPr lang="en-US" dirty="0" smtClean="0"/>
            <a:t>Type of Credit</a:t>
          </a:r>
          <a:endParaRPr lang="en-US" dirty="0"/>
        </a:p>
      </dgm:t>
    </dgm:pt>
    <dgm:pt modelId="{2536B113-2A81-409F-B0A6-9853B7AB7175}" type="parTrans" cxnId="{9B62ACB6-0BE1-44A2-B34C-526DA4552025}">
      <dgm:prSet/>
      <dgm:spPr/>
      <dgm:t>
        <a:bodyPr/>
        <a:lstStyle/>
        <a:p>
          <a:endParaRPr lang="en-US"/>
        </a:p>
      </dgm:t>
    </dgm:pt>
    <dgm:pt modelId="{D2FC0061-6922-4A52-894E-C5DCC991666A}" type="sibTrans" cxnId="{9B62ACB6-0BE1-44A2-B34C-526DA4552025}">
      <dgm:prSet/>
      <dgm:spPr/>
      <dgm:t>
        <a:bodyPr/>
        <a:lstStyle/>
        <a:p>
          <a:endParaRPr lang="en-US"/>
        </a:p>
      </dgm:t>
    </dgm:pt>
    <dgm:pt modelId="{602965E5-0A2B-4AEE-BB8C-C12BEE20D861}">
      <dgm:prSet phldrT="[Text]"/>
      <dgm:spPr/>
      <dgm:t>
        <a:bodyPr/>
        <a:lstStyle/>
        <a:p>
          <a:r>
            <a:rPr lang="en-US" dirty="0" smtClean="0"/>
            <a:t>Loan Amount or Credit Limit</a:t>
          </a:r>
          <a:endParaRPr lang="en-US" dirty="0"/>
        </a:p>
      </dgm:t>
    </dgm:pt>
    <dgm:pt modelId="{3B429EEA-FE8C-4FAF-AAB0-0AC13E11373B}" type="parTrans" cxnId="{8AFB7A2F-98DF-4755-A77E-993A0FF2CF9C}">
      <dgm:prSet/>
      <dgm:spPr/>
      <dgm:t>
        <a:bodyPr/>
        <a:lstStyle/>
        <a:p>
          <a:endParaRPr lang="en-US"/>
        </a:p>
      </dgm:t>
    </dgm:pt>
    <dgm:pt modelId="{F7082701-A482-49F1-B517-1FDDFA190E08}" type="sibTrans" cxnId="{8AFB7A2F-98DF-4755-A77E-993A0FF2CF9C}">
      <dgm:prSet/>
      <dgm:spPr/>
      <dgm:t>
        <a:bodyPr/>
        <a:lstStyle/>
        <a:p>
          <a:endParaRPr lang="en-US"/>
        </a:p>
      </dgm:t>
    </dgm:pt>
    <dgm:pt modelId="{14B65185-F5EF-4792-ADBC-F9363E7E3F9D}">
      <dgm:prSet phldrT="[Text]"/>
      <dgm:spPr/>
      <dgm:t>
        <a:bodyPr/>
        <a:lstStyle/>
        <a:p>
          <a:r>
            <a:rPr lang="en-US" dirty="0" smtClean="0"/>
            <a:t>Account Balance</a:t>
          </a:r>
          <a:endParaRPr lang="en-US" dirty="0"/>
        </a:p>
      </dgm:t>
    </dgm:pt>
    <dgm:pt modelId="{D2205A7A-4D9C-4180-B9B8-C8792A114958}" type="parTrans" cxnId="{CE1582BC-D9C0-42E0-82AA-0964CF2C8461}">
      <dgm:prSet/>
      <dgm:spPr/>
      <dgm:t>
        <a:bodyPr/>
        <a:lstStyle/>
        <a:p>
          <a:endParaRPr lang="en-US"/>
        </a:p>
      </dgm:t>
    </dgm:pt>
    <dgm:pt modelId="{C2C097EE-7AFD-49AA-8705-BAB4DF274E6D}" type="sibTrans" cxnId="{CE1582BC-D9C0-42E0-82AA-0964CF2C8461}">
      <dgm:prSet/>
      <dgm:spPr/>
      <dgm:t>
        <a:bodyPr/>
        <a:lstStyle/>
        <a:p>
          <a:endParaRPr lang="en-US"/>
        </a:p>
      </dgm:t>
    </dgm:pt>
    <dgm:pt modelId="{6152B666-1E6F-474C-BFF5-FC75081EC650}">
      <dgm:prSet/>
      <dgm:spPr/>
      <dgm:t>
        <a:bodyPr/>
        <a:lstStyle/>
        <a:p>
          <a:r>
            <a:rPr lang="en-US" dirty="0" smtClean="0"/>
            <a:t>Date</a:t>
          </a:r>
          <a:endParaRPr lang="en-US" dirty="0"/>
        </a:p>
      </dgm:t>
    </dgm:pt>
    <dgm:pt modelId="{AA589C53-2911-4376-8CA8-CCE344080817}" type="parTrans" cxnId="{EDB7AE05-90EA-4896-8EBA-27F90D3733E6}">
      <dgm:prSet/>
      <dgm:spPr/>
      <dgm:t>
        <a:bodyPr/>
        <a:lstStyle/>
        <a:p>
          <a:endParaRPr lang="en-US"/>
        </a:p>
      </dgm:t>
    </dgm:pt>
    <dgm:pt modelId="{BA0558CD-91A1-452E-A2EC-F792614FEC87}" type="sibTrans" cxnId="{EDB7AE05-90EA-4896-8EBA-27F90D3733E6}">
      <dgm:prSet/>
      <dgm:spPr/>
      <dgm:t>
        <a:bodyPr/>
        <a:lstStyle/>
        <a:p>
          <a:endParaRPr lang="en-US"/>
        </a:p>
      </dgm:t>
    </dgm:pt>
    <dgm:pt modelId="{2FC0885F-B88C-413A-8786-BCD479B71FE3}">
      <dgm:prSet/>
      <dgm:spPr/>
      <dgm:t>
        <a:bodyPr/>
        <a:lstStyle/>
        <a:p>
          <a:r>
            <a:rPr lang="en-US" dirty="0" smtClean="0"/>
            <a:t>Payment Information</a:t>
          </a:r>
          <a:endParaRPr lang="en-US" dirty="0"/>
        </a:p>
      </dgm:t>
    </dgm:pt>
    <dgm:pt modelId="{4B7FD735-F8D1-4792-9B88-7E54D2E37844}" type="parTrans" cxnId="{DE4AFBFE-6DB6-4197-8225-6C9E99051031}">
      <dgm:prSet/>
      <dgm:spPr/>
      <dgm:t>
        <a:bodyPr/>
        <a:lstStyle/>
        <a:p>
          <a:endParaRPr lang="en-US"/>
        </a:p>
      </dgm:t>
    </dgm:pt>
    <dgm:pt modelId="{334ED007-0C49-41C2-ABC4-1BBACAD43958}" type="sibTrans" cxnId="{DE4AFBFE-6DB6-4197-8225-6C9E99051031}">
      <dgm:prSet/>
      <dgm:spPr/>
      <dgm:t>
        <a:bodyPr/>
        <a:lstStyle/>
        <a:p>
          <a:endParaRPr lang="en-US"/>
        </a:p>
      </dgm:t>
    </dgm:pt>
    <dgm:pt modelId="{9FF90536-9E10-4C1C-B041-3CE3CE456C97}" type="pres">
      <dgm:prSet presAssocID="{9C56DCD4-D3A5-4C01-AE6C-57F0547D8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645403-A5F4-4CF6-B5C8-2398970399CC}" type="pres">
      <dgm:prSet presAssocID="{D91E5BCB-B1C0-488B-A835-85AD561483F1}" presName="hierRoot1" presStyleCnt="0">
        <dgm:presLayoutVars>
          <dgm:hierBranch val="init"/>
        </dgm:presLayoutVars>
      </dgm:prSet>
      <dgm:spPr/>
    </dgm:pt>
    <dgm:pt modelId="{88DD90FC-E19B-4F63-AF87-9F3614F6E860}" type="pres">
      <dgm:prSet presAssocID="{D91E5BCB-B1C0-488B-A835-85AD561483F1}" presName="rootComposite1" presStyleCnt="0"/>
      <dgm:spPr/>
    </dgm:pt>
    <dgm:pt modelId="{117CCB49-680A-4620-9EE4-516795747B88}" type="pres">
      <dgm:prSet presAssocID="{D91E5BCB-B1C0-488B-A835-85AD561483F1}" presName="rootText1" presStyleLbl="node0" presStyleIdx="0" presStyleCnt="1" custScaleX="109837" custScaleY="168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44FC7-CA85-4381-A9BC-EF899894829A}" type="pres">
      <dgm:prSet presAssocID="{D91E5BCB-B1C0-488B-A835-85AD561483F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A09B00-0F53-4145-BB2D-3514432D4839}" type="pres">
      <dgm:prSet presAssocID="{D91E5BCB-B1C0-488B-A835-85AD561483F1}" presName="hierChild2" presStyleCnt="0"/>
      <dgm:spPr/>
    </dgm:pt>
    <dgm:pt modelId="{63D59391-6D67-47DB-B83C-6D96B6F558EB}" type="pres">
      <dgm:prSet presAssocID="{2536B113-2A81-409F-B0A6-9853B7AB717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A28B4D34-1BE0-4CDD-87C0-9BB37C99F5F2}" type="pres">
      <dgm:prSet presAssocID="{B79BB80E-5007-42D0-8D8F-A5A43B1BAE79}" presName="hierRoot2" presStyleCnt="0">
        <dgm:presLayoutVars>
          <dgm:hierBranch val="init"/>
        </dgm:presLayoutVars>
      </dgm:prSet>
      <dgm:spPr/>
    </dgm:pt>
    <dgm:pt modelId="{F4DB6CFE-E4F4-46AA-BB7D-3A056E592225}" type="pres">
      <dgm:prSet presAssocID="{B79BB80E-5007-42D0-8D8F-A5A43B1BAE79}" presName="rootComposite" presStyleCnt="0"/>
      <dgm:spPr/>
    </dgm:pt>
    <dgm:pt modelId="{62C6CF4D-52A1-4455-AC7E-ED0C9B320B68}" type="pres">
      <dgm:prSet presAssocID="{B79BB80E-5007-42D0-8D8F-A5A43B1BAE79}" presName="rootText" presStyleLbl="node2" presStyleIdx="0" presStyleCnt="5" custScaleX="109837" custScaleY="168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D014D-3375-4609-A330-DFDB9A237FB8}" type="pres">
      <dgm:prSet presAssocID="{B79BB80E-5007-42D0-8D8F-A5A43B1BAE79}" presName="rootConnector" presStyleLbl="node2" presStyleIdx="0" presStyleCnt="5"/>
      <dgm:spPr/>
      <dgm:t>
        <a:bodyPr/>
        <a:lstStyle/>
        <a:p>
          <a:endParaRPr lang="en-US"/>
        </a:p>
      </dgm:t>
    </dgm:pt>
    <dgm:pt modelId="{CFB9BF13-1D64-47CD-A568-6A0A5F6F5A1A}" type="pres">
      <dgm:prSet presAssocID="{B79BB80E-5007-42D0-8D8F-A5A43B1BAE79}" presName="hierChild4" presStyleCnt="0"/>
      <dgm:spPr/>
    </dgm:pt>
    <dgm:pt modelId="{442351FD-3C00-46EC-939E-B19E563BE949}" type="pres">
      <dgm:prSet presAssocID="{B79BB80E-5007-42D0-8D8F-A5A43B1BAE79}" presName="hierChild5" presStyleCnt="0"/>
      <dgm:spPr/>
    </dgm:pt>
    <dgm:pt modelId="{7E51FC1B-3FC6-46B6-8797-77333D4B0204}" type="pres">
      <dgm:prSet presAssocID="{3B429EEA-FE8C-4FAF-AAB0-0AC13E11373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C2B1E5B3-622E-4858-947F-2750548E8822}" type="pres">
      <dgm:prSet presAssocID="{602965E5-0A2B-4AEE-BB8C-C12BEE20D861}" presName="hierRoot2" presStyleCnt="0">
        <dgm:presLayoutVars>
          <dgm:hierBranch val="init"/>
        </dgm:presLayoutVars>
      </dgm:prSet>
      <dgm:spPr/>
    </dgm:pt>
    <dgm:pt modelId="{61D45F6F-37FB-40C7-800E-697D0A7E56BC}" type="pres">
      <dgm:prSet presAssocID="{602965E5-0A2B-4AEE-BB8C-C12BEE20D861}" presName="rootComposite" presStyleCnt="0"/>
      <dgm:spPr/>
    </dgm:pt>
    <dgm:pt modelId="{98EAB243-2E95-4621-BC43-17D62A00BA48}" type="pres">
      <dgm:prSet presAssocID="{602965E5-0A2B-4AEE-BB8C-C12BEE20D861}" presName="rootText" presStyleLbl="node2" presStyleIdx="1" presStyleCnt="5" custScaleX="109837" custScaleY="168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BE5CF-BBE3-4D80-90D1-07F993227D78}" type="pres">
      <dgm:prSet presAssocID="{602965E5-0A2B-4AEE-BB8C-C12BEE20D861}" presName="rootConnector" presStyleLbl="node2" presStyleIdx="1" presStyleCnt="5"/>
      <dgm:spPr/>
      <dgm:t>
        <a:bodyPr/>
        <a:lstStyle/>
        <a:p>
          <a:endParaRPr lang="en-US"/>
        </a:p>
      </dgm:t>
    </dgm:pt>
    <dgm:pt modelId="{C916A6F7-E987-44A2-B07B-D9FF24BC03EB}" type="pres">
      <dgm:prSet presAssocID="{602965E5-0A2B-4AEE-BB8C-C12BEE20D861}" presName="hierChild4" presStyleCnt="0"/>
      <dgm:spPr/>
    </dgm:pt>
    <dgm:pt modelId="{654D8235-228D-40D2-8306-8BE29C1246F1}" type="pres">
      <dgm:prSet presAssocID="{602965E5-0A2B-4AEE-BB8C-C12BEE20D861}" presName="hierChild5" presStyleCnt="0"/>
      <dgm:spPr/>
    </dgm:pt>
    <dgm:pt modelId="{2DB9A33E-CC14-41FC-9A90-B7B2E994C901}" type="pres">
      <dgm:prSet presAssocID="{AA589C53-2911-4376-8CA8-CCE344080817}" presName="Name37" presStyleLbl="parChTrans1D2" presStyleIdx="2" presStyleCnt="5"/>
      <dgm:spPr/>
      <dgm:t>
        <a:bodyPr/>
        <a:lstStyle/>
        <a:p>
          <a:endParaRPr lang="en-US"/>
        </a:p>
      </dgm:t>
    </dgm:pt>
    <dgm:pt modelId="{A3D21D16-4A7B-46DF-A364-B1A66AAE6192}" type="pres">
      <dgm:prSet presAssocID="{6152B666-1E6F-474C-BFF5-FC75081EC650}" presName="hierRoot2" presStyleCnt="0">
        <dgm:presLayoutVars>
          <dgm:hierBranch val="init"/>
        </dgm:presLayoutVars>
      </dgm:prSet>
      <dgm:spPr/>
    </dgm:pt>
    <dgm:pt modelId="{CC1D353A-A3B4-480E-A57A-1D0E1864ACD4}" type="pres">
      <dgm:prSet presAssocID="{6152B666-1E6F-474C-BFF5-FC75081EC650}" presName="rootComposite" presStyleCnt="0"/>
      <dgm:spPr/>
    </dgm:pt>
    <dgm:pt modelId="{8EBAAF01-DFB7-4CFB-AB5E-44D461F8D127}" type="pres">
      <dgm:prSet presAssocID="{6152B666-1E6F-474C-BFF5-FC75081EC650}" presName="rootText" presStyleLbl="node2" presStyleIdx="2" presStyleCnt="5" custScaleX="109837" custScaleY="168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DEB58-CB9B-4364-BF83-F106311573D2}" type="pres">
      <dgm:prSet presAssocID="{6152B666-1E6F-474C-BFF5-FC75081EC650}" presName="rootConnector" presStyleLbl="node2" presStyleIdx="2" presStyleCnt="5"/>
      <dgm:spPr/>
      <dgm:t>
        <a:bodyPr/>
        <a:lstStyle/>
        <a:p>
          <a:endParaRPr lang="en-US"/>
        </a:p>
      </dgm:t>
    </dgm:pt>
    <dgm:pt modelId="{33474021-FBDA-4943-BFE9-943F9CB5A1D0}" type="pres">
      <dgm:prSet presAssocID="{6152B666-1E6F-474C-BFF5-FC75081EC650}" presName="hierChild4" presStyleCnt="0"/>
      <dgm:spPr/>
    </dgm:pt>
    <dgm:pt modelId="{B2267F9A-0017-4845-BF7E-16141510C968}" type="pres">
      <dgm:prSet presAssocID="{6152B666-1E6F-474C-BFF5-FC75081EC650}" presName="hierChild5" presStyleCnt="0"/>
      <dgm:spPr/>
    </dgm:pt>
    <dgm:pt modelId="{0C17D01C-32C3-43FD-B20C-4705AA2F8432}" type="pres">
      <dgm:prSet presAssocID="{D2205A7A-4D9C-4180-B9B8-C8792A114958}" presName="Name37" presStyleLbl="parChTrans1D2" presStyleIdx="3" presStyleCnt="5"/>
      <dgm:spPr/>
      <dgm:t>
        <a:bodyPr/>
        <a:lstStyle/>
        <a:p>
          <a:endParaRPr lang="en-US"/>
        </a:p>
      </dgm:t>
    </dgm:pt>
    <dgm:pt modelId="{56E0C4BB-51A4-4D54-932F-5ECE18B475F8}" type="pres">
      <dgm:prSet presAssocID="{14B65185-F5EF-4792-ADBC-F9363E7E3F9D}" presName="hierRoot2" presStyleCnt="0">
        <dgm:presLayoutVars>
          <dgm:hierBranch val="init"/>
        </dgm:presLayoutVars>
      </dgm:prSet>
      <dgm:spPr/>
    </dgm:pt>
    <dgm:pt modelId="{B63FDCF1-8417-48C4-8A15-C846C7D073B5}" type="pres">
      <dgm:prSet presAssocID="{14B65185-F5EF-4792-ADBC-F9363E7E3F9D}" presName="rootComposite" presStyleCnt="0"/>
      <dgm:spPr/>
    </dgm:pt>
    <dgm:pt modelId="{4AE064B5-06BE-4675-ACFD-4BB676B21092}" type="pres">
      <dgm:prSet presAssocID="{14B65185-F5EF-4792-ADBC-F9363E7E3F9D}" presName="rootText" presStyleLbl="node2" presStyleIdx="3" presStyleCnt="5" custScaleX="109837" custScaleY="168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AE522-E7C6-4108-92C1-E7CB6B53EBCC}" type="pres">
      <dgm:prSet presAssocID="{14B65185-F5EF-4792-ADBC-F9363E7E3F9D}" presName="rootConnector" presStyleLbl="node2" presStyleIdx="3" presStyleCnt="5"/>
      <dgm:spPr/>
      <dgm:t>
        <a:bodyPr/>
        <a:lstStyle/>
        <a:p>
          <a:endParaRPr lang="en-US"/>
        </a:p>
      </dgm:t>
    </dgm:pt>
    <dgm:pt modelId="{F8A1B9AE-B856-4128-867C-68A024D860AA}" type="pres">
      <dgm:prSet presAssocID="{14B65185-F5EF-4792-ADBC-F9363E7E3F9D}" presName="hierChild4" presStyleCnt="0"/>
      <dgm:spPr/>
    </dgm:pt>
    <dgm:pt modelId="{B31B7DA8-72AC-4D45-850C-0A2EE42EFAD6}" type="pres">
      <dgm:prSet presAssocID="{14B65185-F5EF-4792-ADBC-F9363E7E3F9D}" presName="hierChild5" presStyleCnt="0"/>
      <dgm:spPr/>
    </dgm:pt>
    <dgm:pt modelId="{51AA955E-B828-46CF-9190-7F7E774D787A}" type="pres">
      <dgm:prSet presAssocID="{4B7FD735-F8D1-4792-9B88-7E54D2E37844}" presName="Name37" presStyleLbl="parChTrans1D2" presStyleIdx="4" presStyleCnt="5"/>
      <dgm:spPr/>
      <dgm:t>
        <a:bodyPr/>
        <a:lstStyle/>
        <a:p>
          <a:endParaRPr lang="en-US"/>
        </a:p>
      </dgm:t>
    </dgm:pt>
    <dgm:pt modelId="{045F8F50-F007-4249-A160-EECE91B7E131}" type="pres">
      <dgm:prSet presAssocID="{2FC0885F-B88C-413A-8786-BCD479B71FE3}" presName="hierRoot2" presStyleCnt="0">
        <dgm:presLayoutVars>
          <dgm:hierBranch val="init"/>
        </dgm:presLayoutVars>
      </dgm:prSet>
      <dgm:spPr/>
    </dgm:pt>
    <dgm:pt modelId="{5B19F00A-118A-4BB3-BA3A-AEBCD891145B}" type="pres">
      <dgm:prSet presAssocID="{2FC0885F-B88C-413A-8786-BCD479B71FE3}" presName="rootComposite" presStyleCnt="0"/>
      <dgm:spPr/>
    </dgm:pt>
    <dgm:pt modelId="{5731B4CB-4CB8-457D-A23A-BE8825B4FBEA}" type="pres">
      <dgm:prSet presAssocID="{2FC0885F-B88C-413A-8786-BCD479B71FE3}" presName="rootText" presStyleLbl="node2" presStyleIdx="4" presStyleCnt="5" custScaleX="109837" custScaleY="168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CF966-3BEF-492F-8AF8-B0F1E6FC3691}" type="pres">
      <dgm:prSet presAssocID="{2FC0885F-B88C-413A-8786-BCD479B71FE3}" presName="rootConnector" presStyleLbl="node2" presStyleIdx="4" presStyleCnt="5"/>
      <dgm:spPr/>
      <dgm:t>
        <a:bodyPr/>
        <a:lstStyle/>
        <a:p>
          <a:endParaRPr lang="en-US"/>
        </a:p>
      </dgm:t>
    </dgm:pt>
    <dgm:pt modelId="{C655C475-5A25-41E0-B152-428F971DFC24}" type="pres">
      <dgm:prSet presAssocID="{2FC0885F-B88C-413A-8786-BCD479B71FE3}" presName="hierChild4" presStyleCnt="0"/>
      <dgm:spPr/>
    </dgm:pt>
    <dgm:pt modelId="{5F4E807C-0C61-418C-BD3F-F7AA03185534}" type="pres">
      <dgm:prSet presAssocID="{2FC0885F-B88C-413A-8786-BCD479B71FE3}" presName="hierChild5" presStyleCnt="0"/>
      <dgm:spPr/>
    </dgm:pt>
    <dgm:pt modelId="{6F834032-637B-441C-A77A-9B8260B3745B}" type="pres">
      <dgm:prSet presAssocID="{D91E5BCB-B1C0-488B-A835-85AD561483F1}" presName="hierChild3" presStyleCnt="0"/>
      <dgm:spPr/>
    </dgm:pt>
  </dgm:ptLst>
  <dgm:cxnLst>
    <dgm:cxn modelId="{0DED6290-B9E8-4E61-BE71-52AA5FE01411}" type="presOf" srcId="{6152B666-1E6F-474C-BFF5-FC75081EC650}" destId="{9E2DEB58-CB9B-4364-BF83-F106311573D2}" srcOrd="1" destOrd="0" presId="urn:microsoft.com/office/officeart/2005/8/layout/orgChart1"/>
    <dgm:cxn modelId="{DE4AFBFE-6DB6-4197-8225-6C9E99051031}" srcId="{D91E5BCB-B1C0-488B-A835-85AD561483F1}" destId="{2FC0885F-B88C-413A-8786-BCD479B71FE3}" srcOrd="4" destOrd="0" parTransId="{4B7FD735-F8D1-4792-9B88-7E54D2E37844}" sibTransId="{334ED007-0C49-41C2-ABC4-1BBACAD43958}"/>
    <dgm:cxn modelId="{315E47DD-77A0-4012-A986-8EAE94E9920B}" type="presOf" srcId="{B79BB80E-5007-42D0-8D8F-A5A43B1BAE79}" destId="{B08D014D-3375-4609-A330-DFDB9A237FB8}" srcOrd="1" destOrd="0" presId="urn:microsoft.com/office/officeart/2005/8/layout/orgChart1"/>
    <dgm:cxn modelId="{43C936A5-29DD-4633-87A5-6101D349B4FC}" type="presOf" srcId="{602965E5-0A2B-4AEE-BB8C-C12BEE20D861}" destId="{98EAB243-2E95-4621-BC43-17D62A00BA48}" srcOrd="0" destOrd="0" presId="urn:microsoft.com/office/officeart/2005/8/layout/orgChart1"/>
    <dgm:cxn modelId="{E0BBEE58-31C5-4BF4-A21F-D2342C2202B2}" type="presOf" srcId="{AA589C53-2911-4376-8CA8-CCE344080817}" destId="{2DB9A33E-CC14-41FC-9A90-B7B2E994C901}" srcOrd="0" destOrd="0" presId="urn:microsoft.com/office/officeart/2005/8/layout/orgChart1"/>
    <dgm:cxn modelId="{845CE775-D2B6-40E9-BED1-9C003FD6DC52}" type="presOf" srcId="{4B7FD735-F8D1-4792-9B88-7E54D2E37844}" destId="{51AA955E-B828-46CF-9190-7F7E774D787A}" srcOrd="0" destOrd="0" presId="urn:microsoft.com/office/officeart/2005/8/layout/orgChart1"/>
    <dgm:cxn modelId="{DE447862-BCA5-457F-B24A-B4905270A009}" type="presOf" srcId="{14B65185-F5EF-4792-ADBC-F9363E7E3F9D}" destId="{906AE522-E7C6-4108-92C1-E7CB6B53EBCC}" srcOrd="1" destOrd="0" presId="urn:microsoft.com/office/officeart/2005/8/layout/orgChart1"/>
    <dgm:cxn modelId="{1DDAC85B-CC24-4159-87CE-2F5F79802051}" type="presOf" srcId="{3B429EEA-FE8C-4FAF-AAB0-0AC13E11373B}" destId="{7E51FC1B-3FC6-46B6-8797-77333D4B0204}" srcOrd="0" destOrd="0" presId="urn:microsoft.com/office/officeart/2005/8/layout/orgChart1"/>
    <dgm:cxn modelId="{1D9AE026-ED94-41DC-B4E5-984612E360B4}" type="presOf" srcId="{D2205A7A-4D9C-4180-B9B8-C8792A114958}" destId="{0C17D01C-32C3-43FD-B20C-4705AA2F8432}" srcOrd="0" destOrd="0" presId="urn:microsoft.com/office/officeart/2005/8/layout/orgChart1"/>
    <dgm:cxn modelId="{177EE079-9AF6-4C26-8A4B-99E8BA0C892E}" type="presOf" srcId="{D91E5BCB-B1C0-488B-A835-85AD561483F1}" destId="{13544FC7-CA85-4381-A9BC-EF899894829A}" srcOrd="1" destOrd="0" presId="urn:microsoft.com/office/officeart/2005/8/layout/orgChart1"/>
    <dgm:cxn modelId="{9B62ACB6-0BE1-44A2-B34C-526DA4552025}" srcId="{D91E5BCB-B1C0-488B-A835-85AD561483F1}" destId="{B79BB80E-5007-42D0-8D8F-A5A43B1BAE79}" srcOrd="0" destOrd="0" parTransId="{2536B113-2A81-409F-B0A6-9853B7AB7175}" sibTransId="{D2FC0061-6922-4A52-894E-C5DCC991666A}"/>
    <dgm:cxn modelId="{CE1582BC-D9C0-42E0-82AA-0964CF2C8461}" srcId="{D91E5BCB-B1C0-488B-A835-85AD561483F1}" destId="{14B65185-F5EF-4792-ADBC-F9363E7E3F9D}" srcOrd="3" destOrd="0" parTransId="{D2205A7A-4D9C-4180-B9B8-C8792A114958}" sibTransId="{C2C097EE-7AFD-49AA-8705-BAB4DF274E6D}"/>
    <dgm:cxn modelId="{1E519C9C-BCD0-402A-BF0C-08C6CB2D1923}" type="presOf" srcId="{D91E5BCB-B1C0-488B-A835-85AD561483F1}" destId="{117CCB49-680A-4620-9EE4-516795747B88}" srcOrd="0" destOrd="0" presId="urn:microsoft.com/office/officeart/2005/8/layout/orgChart1"/>
    <dgm:cxn modelId="{69A5870D-B317-4125-B0BB-E0DF548E48BF}" type="presOf" srcId="{2FC0885F-B88C-413A-8786-BCD479B71FE3}" destId="{5731B4CB-4CB8-457D-A23A-BE8825B4FBEA}" srcOrd="0" destOrd="0" presId="urn:microsoft.com/office/officeart/2005/8/layout/orgChart1"/>
    <dgm:cxn modelId="{FE39C831-2F36-4C05-A2D9-64D8DE54015F}" type="presOf" srcId="{14B65185-F5EF-4792-ADBC-F9363E7E3F9D}" destId="{4AE064B5-06BE-4675-ACFD-4BB676B21092}" srcOrd="0" destOrd="0" presId="urn:microsoft.com/office/officeart/2005/8/layout/orgChart1"/>
    <dgm:cxn modelId="{EDB7AE05-90EA-4896-8EBA-27F90D3733E6}" srcId="{D91E5BCB-B1C0-488B-A835-85AD561483F1}" destId="{6152B666-1E6F-474C-BFF5-FC75081EC650}" srcOrd="2" destOrd="0" parTransId="{AA589C53-2911-4376-8CA8-CCE344080817}" sibTransId="{BA0558CD-91A1-452E-A2EC-F792614FEC87}"/>
    <dgm:cxn modelId="{B7ACAD16-FDE8-4A26-BB20-B3DAE2F76122}" type="presOf" srcId="{2536B113-2A81-409F-B0A6-9853B7AB7175}" destId="{63D59391-6D67-47DB-B83C-6D96B6F558EB}" srcOrd="0" destOrd="0" presId="urn:microsoft.com/office/officeart/2005/8/layout/orgChart1"/>
    <dgm:cxn modelId="{8AFB7A2F-98DF-4755-A77E-993A0FF2CF9C}" srcId="{D91E5BCB-B1C0-488B-A835-85AD561483F1}" destId="{602965E5-0A2B-4AEE-BB8C-C12BEE20D861}" srcOrd="1" destOrd="0" parTransId="{3B429EEA-FE8C-4FAF-AAB0-0AC13E11373B}" sibTransId="{F7082701-A482-49F1-B517-1FDDFA190E08}"/>
    <dgm:cxn modelId="{8360C143-3C10-456E-9065-DFBBD91730A3}" srcId="{9C56DCD4-D3A5-4C01-AE6C-57F0547D8982}" destId="{D91E5BCB-B1C0-488B-A835-85AD561483F1}" srcOrd="0" destOrd="0" parTransId="{87C89BF3-6197-4A57-A138-819C7925DD6C}" sibTransId="{89A7CC1C-5022-43FC-921B-9A0AD43DB80F}"/>
    <dgm:cxn modelId="{A1BD9054-6642-4944-9567-57E18847CA25}" type="presOf" srcId="{9C56DCD4-D3A5-4C01-AE6C-57F0547D8982}" destId="{9FF90536-9E10-4C1C-B041-3CE3CE456C97}" srcOrd="0" destOrd="0" presId="urn:microsoft.com/office/officeart/2005/8/layout/orgChart1"/>
    <dgm:cxn modelId="{F23F325C-9A7E-4C0C-B5E6-3620C325F8D1}" type="presOf" srcId="{6152B666-1E6F-474C-BFF5-FC75081EC650}" destId="{8EBAAF01-DFB7-4CFB-AB5E-44D461F8D127}" srcOrd="0" destOrd="0" presId="urn:microsoft.com/office/officeart/2005/8/layout/orgChart1"/>
    <dgm:cxn modelId="{83A81595-02C6-4885-AC17-FB76448DCC69}" type="presOf" srcId="{602965E5-0A2B-4AEE-BB8C-C12BEE20D861}" destId="{EE7BE5CF-BBE3-4D80-90D1-07F993227D78}" srcOrd="1" destOrd="0" presId="urn:microsoft.com/office/officeart/2005/8/layout/orgChart1"/>
    <dgm:cxn modelId="{510265FA-370D-4E6D-A4A6-9AEA5CB1F603}" type="presOf" srcId="{B79BB80E-5007-42D0-8D8F-A5A43B1BAE79}" destId="{62C6CF4D-52A1-4455-AC7E-ED0C9B320B68}" srcOrd="0" destOrd="0" presId="urn:microsoft.com/office/officeart/2005/8/layout/orgChart1"/>
    <dgm:cxn modelId="{3490B10D-22E0-4A31-AE64-7D9F7B02CCEA}" type="presOf" srcId="{2FC0885F-B88C-413A-8786-BCD479B71FE3}" destId="{7C8CF966-3BEF-492F-8AF8-B0F1E6FC3691}" srcOrd="1" destOrd="0" presId="urn:microsoft.com/office/officeart/2005/8/layout/orgChart1"/>
    <dgm:cxn modelId="{DA942E83-B8F4-438B-834B-AF33E9FB1926}" type="presParOf" srcId="{9FF90536-9E10-4C1C-B041-3CE3CE456C97}" destId="{33645403-A5F4-4CF6-B5C8-2398970399CC}" srcOrd="0" destOrd="0" presId="urn:microsoft.com/office/officeart/2005/8/layout/orgChart1"/>
    <dgm:cxn modelId="{B3AF89B5-DA40-40A3-A0DF-D004762CD559}" type="presParOf" srcId="{33645403-A5F4-4CF6-B5C8-2398970399CC}" destId="{88DD90FC-E19B-4F63-AF87-9F3614F6E860}" srcOrd="0" destOrd="0" presId="urn:microsoft.com/office/officeart/2005/8/layout/orgChart1"/>
    <dgm:cxn modelId="{5FCCC8D7-73C4-4D40-9152-8BA85EBC59A9}" type="presParOf" srcId="{88DD90FC-E19B-4F63-AF87-9F3614F6E860}" destId="{117CCB49-680A-4620-9EE4-516795747B88}" srcOrd="0" destOrd="0" presId="urn:microsoft.com/office/officeart/2005/8/layout/orgChart1"/>
    <dgm:cxn modelId="{3BC43AE3-AC11-45EC-BB80-C92EE9944573}" type="presParOf" srcId="{88DD90FC-E19B-4F63-AF87-9F3614F6E860}" destId="{13544FC7-CA85-4381-A9BC-EF899894829A}" srcOrd="1" destOrd="0" presId="urn:microsoft.com/office/officeart/2005/8/layout/orgChart1"/>
    <dgm:cxn modelId="{8A4631D4-8205-4B7A-91FB-5147A52A07A8}" type="presParOf" srcId="{33645403-A5F4-4CF6-B5C8-2398970399CC}" destId="{4AA09B00-0F53-4145-BB2D-3514432D4839}" srcOrd="1" destOrd="0" presId="urn:microsoft.com/office/officeart/2005/8/layout/orgChart1"/>
    <dgm:cxn modelId="{CA07CE6B-E8F7-42A9-901C-C87129B16E5C}" type="presParOf" srcId="{4AA09B00-0F53-4145-BB2D-3514432D4839}" destId="{63D59391-6D67-47DB-B83C-6D96B6F558EB}" srcOrd="0" destOrd="0" presId="urn:microsoft.com/office/officeart/2005/8/layout/orgChart1"/>
    <dgm:cxn modelId="{9F317C82-8499-4072-B534-E990BAD53E1D}" type="presParOf" srcId="{4AA09B00-0F53-4145-BB2D-3514432D4839}" destId="{A28B4D34-1BE0-4CDD-87C0-9BB37C99F5F2}" srcOrd="1" destOrd="0" presId="urn:microsoft.com/office/officeart/2005/8/layout/orgChart1"/>
    <dgm:cxn modelId="{3442B741-847F-47BD-8BA5-9E00FA3AD774}" type="presParOf" srcId="{A28B4D34-1BE0-4CDD-87C0-9BB37C99F5F2}" destId="{F4DB6CFE-E4F4-46AA-BB7D-3A056E592225}" srcOrd="0" destOrd="0" presId="urn:microsoft.com/office/officeart/2005/8/layout/orgChart1"/>
    <dgm:cxn modelId="{C2B4A1EE-82D1-47CE-8B7C-C0F5AAF4A276}" type="presParOf" srcId="{F4DB6CFE-E4F4-46AA-BB7D-3A056E592225}" destId="{62C6CF4D-52A1-4455-AC7E-ED0C9B320B68}" srcOrd="0" destOrd="0" presId="urn:microsoft.com/office/officeart/2005/8/layout/orgChart1"/>
    <dgm:cxn modelId="{DADE5BA9-DF65-4488-A3B7-469F26496150}" type="presParOf" srcId="{F4DB6CFE-E4F4-46AA-BB7D-3A056E592225}" destId="{B08D014D-3375-4609-A330-DFDB9A237FB8}" srcOrd="1" destOrd="0" presId="urn:microsoft.com/office/officeart/2005/8/layout/orgChart1"/>
    <dgm:cxn modelId="{02CA7826-E55D-4AFD-88EE-F723106C1C7E}" type="presParOf" srcId="{A28B4D34-1BE0-4CDD-87C0-9BB37C99F5F2}" destId="{CFB9BF13-1D64-47CD-A568-6A0A5F6F5A1A}" srcOrd="1" destOrd="0" presId="urn:microsoft.com/office/officeart/2005/8/layout/orgChart1"/>
    <dgm:cxn modelId="{169BD74C-5AE1-412C-94CE-4E7C3FDA943C}" type="presParOf" srcId="{A28B4D34-1BE0-4CDD-87C0-9BB37C99F5F2}" destId="{442351FD-3C00-46EC-939E-B19E563BE949}" srcOrd="2" destOrd="0" presId="urn:microsoft.com/office/officeart/2005/8/layout/orgChart1"/>
    <dgm:cxn modelId="{1CE1F9F2-8EC4-4248-84A4-A91A4934FB6B}" type="presParOf" srcId="{4AA09B00-0F53-4145-BB2D-3514432D4839}" destId="{7E51FC1B-3FC6-46B6-8797-77333D4B0204}" srcOrd="2" destOrd="0" presId="urn:microsoft.com/office/officeart/2005/8/layout/orgChart1"/>
    <dgm:cxn modelId="{29740391-96DD-4B21-A3D5-B103FEBB3A8D}" type="presParOf" srcId="{4AA09B00-0F53-4145-BB2D-3514432D4839}" destId="{C2B1E5B3-622E-4858-947F-2750548E8822}" srcOrd="3" destOrd="0" presId="urn:microsoft.com/office/officeart/2005/8/layout/orgChart1"/>
    <dgm:cxn modelId="{7CEA82E9-5CAC-485E-AF67-142BDF67875E}" type="presParOf" srcId="{C2B1E5B3-622E-4858-947F-2750548E8822}" destId="{61D45F6F-37FB-40C7-800E-697D0A7E56BC}" srcOrd="0" destOrd="0" presId="urn:microsoft.com/office/officeart/2005/8/layout/orgChart1"/>
    <dgm:cxn modelId="{240B1FC4-629C-495E-A0B7-EDDC0DBC45FD}" type="presParOf" srcId="{61D45F6F-37FB-40C7-800E-697D0A7E56BC}" destId="{98EAB243-2E95-4621-BC43-17D62A00BA48}" srcOrd="0" destOrd="0" presId="urn:microsoft.com/office/officeart/2005/8/layout/orgChart1"/>
    <dgm:cxn modelId="{C424A1B9-44AE-4B48-BC23-FD4335A0094A}" type="presParOf" srcId="{61D45F6F-37FB-40C7-800E-697D0A7E56BC}" destId="{EE7BE5CF-BBE3-4D80-90D1-07F993227D78}" srcOrd="1" destOrd="0" presId="urn:microsoft.com/office/officeart/2005/8/layout/orgChart1"/>
    <dgm:cxn modelId="{83A3C879-E2E1-4396-8560-6F30575FD2BC}" type="presParOf" srcId="{C2B1E5B3-622E-4858-947F-2750548E8822}" destId="{C916A6F7-E987-44A2-B07B-D9FF24BC03EB}" srcOrd="1" destOrd="0" presId="urn:microsoft.com/office/officeart/2005/8/layout/orgChart1"/>
    <dgm:cxn modelId="{44CE927D-EFDB-4740-AE67-406C0B27ED53}" type="presParOf" srcId="{C2B1E5B3-622E-4858-947F-2750548E8822}" destId="{654D8235-228D-40D2-8306-8BE29C1246F1}" srcOrd="2" destOrd="0" presId="urn:microsoft.com/office/officeart/2005/8/layout/orgChart1"/>
    <dgm:cxn modelId="{7E9D3EA4-4817-4686-987E-4BEE07B5FBD0}" type="presParOf" srcId="{4AA09B00-0F53-4145-BB2D-3514432D4839}" destId="{2DB9A33E-CC14-41FC-9A90-B7B2E994C901}" srcOrd="4" destOrd="0" presId="urn:microsoft.com/office/officeart/2005/8/layout/orgChart1"/>
    <dgm:cxn modelId="{BFFA0F70-E338-40D9-9E08-036008912A94}" type="presParOf" srcId="{4AA09B00-0F53-4145-BB2D-3514432D4839}" destId="{A3D21D16-4A7B-46DF-A364-B1A66AAE6192}" srcOrd="5" destOrd="0" presId="urn:microsoft.com/office/officeart/2005/8/layout/orgChart1"/>
    <dgm:cxn modelId="{CF046DBE-BC4C-4AAB-9D47-1D6F704B4822}" type="presParOf" srcId="{A3D21D16-4A7B-46DF-A364-B1A66AAE6192}" destId="{CC1D353A-A3B4-480E-A57A-1D0E1864ACD4}" srcOrd="0" destOrd="0" presId="urn:microsoft.com/office/officeart/2005/8/layout/orgChart1"/>
    <dgm:cxn modelId="{2A47E547-BA72-4656-ADFF-BE136AC4B111}" type="presParOf" srcId="{CC1D353A-A3B4-480E-A57A-1D0E1864ACD4}" destId="{8EBAAF01-DFB7-4CFB-AB5E-44D461F8D127}" srcOrd="0" destOrd="0" presId="urn:microsoft.com/office/officeart/2005/8/layout/orgChart1"/>
    <dgm:cxn modelId="{E5AF6644-FC67-4EFF-BA4D-2C6F0507E4A7}" type="presParOf" srcId="{CC1D353A-A3B4-480E-A57A-1D0E1864ACD4}" destId="{9E2DEB58-CB9B-4364-BF83-F106311573D2}" srcOrd="1" destOrd="0" presId="urn:microsoft.com/office/officeart/2005/8/layout/orgChart1"/>
    <dgm:cxn modelId="{4229E173-A0AF-4760-B3CF-45EB00ABE453}" type="presParOf" srcId="{A3D21D16-4A7B-46DF-A364-B1A66AAE6192}" destId="{33474021-FBDA-4943-BFE9-943F9CB5A1D0}" srcOrd="1" destOrd="0" presId="urn:microsoft.com/office/officeart/2005/8/layout/orgChart1"/>
    <dgm:cxn modelId="{7FEF2C18-F0A5-4827-AABE-F04659642E8C}" type="presParOf" srcId="{A3D21D16-4A7B-46DF-A364-B1A66AAE6192}" destId="{B2267F9A-0017-4845-BF7E-16141510C968}" srcOrd="2" destOrd="0" presId="urn:microsoft.com/office/officeart/2005/8/layout/orgChart1"/>
    <dgm:cxn modelId="{798214B4-24CA-4D7E-AB75-9B007610F77A}" type="presParOf" srcId="{4AA09B00-0F53-4145-BB2D-3514432D4839}" destId="{0C17D01C-32C3-43FD-B20C-4705AA2F8432}" srcOrd="6" destOrd="0" presId="urn:microsoft.com/office/officeart/2005/8/layout/orgChart1"/>
    <dgm:cxn modelId="{193C6ABA-AE60-44C0-8F17-69E9998450E9}" type="presParOf" srcId="{4AA09B00-0F53-4145-BB2D-3514432D4839}" destId="{56E0C4BB-51A4-4D54-932F-5ECE18B475F8}" srcOrd="7" destOrd="0" presId="urn:microsoft.com/office/officeart/2005/8/layout/orgChart1"/>
    <dgm:cxn modelId="{4C4394C4-4907-498F-88EE-52BF53394FA4}" type="presParOf" srcId="{56E0C4BB-51A4-4D54-932F-5ECE18B475F8}" destId="{B63FDCF1-8417-48C4-8A15-C846C7D073B5}" srcOrd="0" destOrd="0" presId="urn:microsoft.com/office/officeart/2005/8/layout/orgChart1"/>
    <dgm:cxn modelId="{5495F4F9-0BF9-4B18-AEB3-68641486F35B}" type="presParOf" srcId="{B63FDCF1-8417-48C4-8A15-C846C7D073B5}" destId="{4AE064B5-06BE-4675-ACFD-4BB676B21092}" srcOrd="0" destOrd="0" presId="urn:microsoft.com/office/officeart/2005/8/layout/orgChart1"/>
    <dgm:cxn modelId="{3727960F-F327-4892-820D-461CD097143C}" type="presParOf" srcId="{B63FDCF1-8417-48C4-8A15-C846C7D073B5}" destId="{906AE522-E7C6-4108-92C1-E7CB6B53EBCC}" srcOrd="1" destOrd="0" presId="urn:microsoft.com/office/officeart/2005/8/layout/orgChart1"/>
    <dgm:cxn modelId="{184548B7-74F1-4764-95AF-9E6A4AE456D1}" type="presParOf" srcId="{56E0C4BB-51A4-4D54-932F-5ECE18B475F8}" destId="{F8A1B9AE-B856-4128-867C-68A024D860AA}" srcOrd="1" destOrd="0" presId="urn:microsoft.com/office/officeart/2005/8/layout/orgChart1"/>
    <dgm:cxn modelId="{440A5E82-D646-4028-8253-D76933D7A477}" type="presParOf" srcId="{56E0C4BB-51A4-4D54-932F-5ECE18B475F8}" destId="{B31B7DA8-72AC-4D45-850C-0A2EE42EFAD6}" srcOrd="2" destOrd="0" presId="urn:microsoft.com/office/officeart/2005/8/layout/orgChart1"/>
    <dgm:cxn modelId="{DF7EBE32-EDFD-4C05-B070-D39BB608040B}" type="presParOf" srcId="{4AA09B00-0F53-4145-BB2D-3514432D4839}" destId="{51AA955E-B828-46CF-9190-7F7E774D787A}" srcOrd="8" destOrd="0" presId="urn:microsoft.com/office/officeart/2005/8/layout/orgChart1"/>
    <dgm:cxn modelId="{2985EBF3-8905-4D68-8207-36673B5F2CFD}" type="presParOf" srcId="{4AA09B00-0F53-4145-BB2D-3514432D4839}" destId="{045F8F50-F007-4249-A160-EECE91B7E131}" srcOrd="9" destOrd="0" presId="urn:microsoft.com/office/officeart/2005/8/layout/orgChart1"/>
    <dgm:cxn modelId="{0B0F6B1A-C62E-452F-8C49-53C446B84FD3}" type="presParOf" srcId="{045F8F50-F007-4249-A160-EECE91B7E131}" destId="{5B19F00A-118A-4BB3-BA3A-AEBCD891145B}" srcOrd="0" destOrd="0" presId="urn:microsoft.com/office/officeart/2005/8/layout/orgChart1"/>
    <dgm:cxn modelId="{7B128040-1144-488E-8591-62D7FA616233}" type="presParOf" srcId="{5B19F00A-118A-4BB3-BA3A-AEBCD891145B}" destId="{5731B4CB-4CB8-457D-A23A-BE8825B4FBEA}" srcOrd="0" destOrd="0" presId="urn:microsoft.com/office/officeart/2005/8/layout/orgChart1"/>
    <dgm:cxn modelId="{194FE927-0D95-4D97-A7C9-8CF1CDE1AA7E}" type="presParOf" srcId="{5B19F00A-118A-4BB3-BA3A-AEBCD891145B}" destId="{7C8CF966-3BEF-492F-8AF8-B0F1E6FC3691}" srcOrd="1" destOrd="0" presId="urn:microsoft.com/office/officeart/2005/8/layout/orgChart1"/>
    <dgm:cxn modelId="{3FF4084C-70F6-41E5-A37C-48B4EAFF3325}" type="presParOf" srcId="{045F8F50-F007-4249-A160-EECE91B7E131}" destId="{C655C475-5A25-41E0-B152-428F971DFC24}" srcOrd="1" destOrd="0" presId="urn:microsoft.com/office/officeart/2005/8/layout/orgChart1"/>
    <dgm:cxn modelId="{01562A4D-3F90-4634-B757-2F79B5E1CEE8}" type="presParOf" srcId="{045F8F50-F007-4249-A160-EECE91B7E131}" destId="{5F4E807C-0C61-418C-BD3F-F7AA03185534}" srcOrd="2" destOrd="0" presId="urn:microsoft.com/office/officeart/2005/8/layout/orgChart1"/>
    <dgm:cxn modelId="{65C4EABB-DFA8-40DE-8D9F-4BAA2C84A63E}" type="presParOf" srcId="{33645403-A5F4-4CF6-B5C8-2398970399CC}" destId="{6F834032-637B-441C-A77A-9B8260B374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D6D124-4B4E-4A6F-A7B8-250E35467513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69B9788-05BE-43B4-A452-7B53F391A30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Closed-end</a:t>
          </a:r>
          <a:r>
            <a:rPr lang="en-US" dirty="0" smtClean="0">
              <a:solidFill>
                <a:schemeClr val="tx1"/>
              </a:solidFill>
            </a:rPr>
            <a:t/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Total amount of loan</a:t>
          </a:r>
          <a:endParaRPr lang="en-US" dirty="0">
            <a:solidFill>
              <a:schemeClr val="tx1"/>
            </a:solidFill>
          </a:endParaRPr>
        </a:p>
      </dgm:t>
    </dgm:pt>
    <dgm:pt modelId="{5EB002A6-542F-4DAA-84DE-600EDE796080}" type="parTrans" cxnId="{C3F91048-7DEA-49D4-8E59-9DFB323AFF0E}">
      <dgm:prSet/>
      <dgm:spPr/>
      <dgm:t>
        <a:bodyPr/>
        <a:lstStyle/>
        <a:p>
          <a:endParaRPr lang="en-US"/>
        </a:p>
      </dgm:t>
    </dgm:pt>
    <dgm:pt modelId="{9DDC82F7-C250-4CCB-9EBC-37E7CE735DC3}" type="sibTrans" cxnId="{C3F91048-7DEA-49D4-8E59-9DFB323AFF0E}">
      <dgm:prSet/>
      <dgm:spPr/>
      <dgm:t>
        <a:bodyPr/>
        <a:lstStyle/>
        <a:p>
          <a:endParaRPr lang="en-US"/>
        </a:p>
      </dgm:t>
    </dgm:pt>
    <dgm:pt modelId="{EBA0ED64-0B99-4B98-9BE9-5AE7E363B5C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Open-end</a:t>
          </a:r>
          <a:r>
            <a:rPr lang="en-US" dirty="0" smtClean="0">
              <a:solidFill>
                <a:schemeClr val="tx1"/>
              </a:solidFill>
            </a:rPr>
            <a:t/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Credit limit 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(</a:t>
          </a:r>
          <a:r>
            <a:rPr lang="en-US" dirty="0" smtClean="0">
              <a:solidFill>
                <a:schemeClr val="tx1"/>
              </a:solidFill>
            </a:rPr>
            <a:t>maximum dollar amount that can be borrowed)</a:t>
          </a:r>
          <a:endParaRPr lang="en-US" dirty="0">
            <a:solidFill>
              <a:schemeClr val="tx1"/>
            </a:solidFill>
          </a:endParaRPr>
        </a:p>
      </dgm:t>
    </dgm:pt>
    <dgm:pt modelId="{1258FD4E-B1C4-4EC7-9597-A237A0AE082F}" type="parTrans" cxnId="{1F756E80-06F3-42DD-BA0B-44D16970223F}">
      <dgm:prSet/>
      <dgm:spPr/>
      <dgm:t>
        <a:bodyPr/>
        <a:lstStyle/>
        <a:p>
          <a:endParaRPr lang="en-US"/>
        </a:p>
      </dgm:t>
    </dgm:pt>
    <dgm:pt modelId="{0837DC3E-9442-428F-A6FA-EECCA349E68B}" type="sibTrans" cxnId="{1F756E80-06F3-42DD-BA0B-44D16970223F}">
      <dgm:prSet/>
      <dgm:spPr/>
      <dgm:t>
        <a:bodyPr/>
        <a:lstStyle/>
        <a:p>
          <a:endParaRPr lang="en-US"/>
        </a:p>
      </dgm:t>
    </dgm:pt>
    <dgm:pt modelId="{4D6ECA1E-46AE-48C6-9834-6D754F8DE196}" type="pres">
      <dgm:prSet presAssocID="{02D6D124-4B4E-4A6F-A7B8-250E354675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2575A-1A33-4772-8741-AF653709B5DA}" type="pres">
      <dgm:prSet presAssocID="{D69B9788-05BE-43B4-A452-7B53F391A30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66F93-FDCB-4338-BAB6-13320E2632AE}" type="pres">
      <dgm:prSet presAssocID="{9DDC82F7-C250-4CCB-9EBC-37E7CE735DC3}" presName="sibTrans" presStyleCnt="0"/>
      <dgm:spPr/>
    </dgm:pt>
    <dgm:pt modelId="{3FE4EBB3-4AC6-4FBE-97AF-1A4DE3BBEFE6}" type="pres">
      <dgm:prSet presAssocID="{EBA0ED64-0B99-4B98-9BE9-5AE7E363B5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56E80-06F3-42DD-BA0B-44D16970223F}" srcId="{02D6D124-4B4E-4A6F-A7B8-250E35467513}" destId="{EBA0ED64-0B99-4B98-9BE9-5AE7E363B5C6}" srcOrd="1" destOrd="0" parTransId="{1258FD4E-B1C4-4EC7-9597-A237A0AE082F}" sibTransId="{0837DC3E-9442-428F-A6FA-EECCA349E68B}"/>
    <dgm:cxn modelId="{1411C0D9-13BF-4EAD-BE02-F4536A6A026E}" type="presOf" srcId="{EBA0ED64-0B99-4B98-9BE9-5AE7E363B5C6}" destId="{3FE4EBB3-4AC6-4FBE-97AF-1A4DE3BBEFE6}" srcOrd="0" destOrd="0" presId="urn:microsoft.com/office/officeart/2005/8/layout/default"/>
    <dgm:cxn modelId="{C3F91048-7DEA-49D4-8E59-9DFB323AFF0E}" srcId="{02D6D124-4B4E-4A6F-A7B8-250E35467513}" destId="{D69B9788-05BE-43B4-A452-7B53F391A303}" srcOrd="0" destOrd="0" parTransId="{5EB002A6-542F-4DAA-84DE-600EDE796080}" sibTransId="{9DDC82F7-C250-4CCB-9EBC-37E7CE735DC3}"/>
    <dgm:cxn modelId="{1BE00C98-4DED-4E15-9F10-EE7E0C88F078}" type="presOf" srcId="{02D6D124-4B4E-4A6F-A7B8-250E35467513}" destId="{4D6ECA1E-46AE-48C6-9834-6D754F8DE196}" srcOrd="0" destOrd="0" presId="urn:microsoft.com/office/officeart/2005/8/layout/default"/>
    <dgm:cxn modelId="{B984FBD2-A632-4DF0-8052-2F97B4C82490}" type="presOf" srcId="{D69B9788-05BE-43B4-A452-7B53F391A303}" destId="{7D92575A-1A33-4772-8741-AF653709B5DA}" srcOrd="0" destOrd="0" presId="urn:microsoft.com/office/officeart/2005/8/layout/default"/>
    <dgm:cxn modelId="{87F22423-E186-47D4-A532-BCE329ABA6A7}" type="presParOf" srcId="{4D6ECA1E-46AE-48C6-9834-6D754F8DE196}" destId="{7D92575A-1A33-4772-8741-AF653709B5DA}" srcOrd="0" destOrd="0" presId="urn:microsoft.com/office/officeart/2005/8/layout/default"/>
    <dgm:cxn modelId="{33F01164-5975-42E4-ADE6-588E5A8254E2}" type="presParOf" srcId="{4D6ECA1E-46AE-48C6-9834-6D754F8DE196}" destId="{71566F93-FDCB-4338-BAB6-13320E2632AE}" srcOrd="1" destOrd="0" presId="urn:microsoft.com/office/officeart/2005/8/layout/default"/>
    <dgm:cxn modelId="{5C8018D1-BE43-4C6E-8934-A3FCC2AEA7A0}" type="presParOf" srcId="{4D6ECA1E-46AE-48C6-9834-6D754F8DE196}" destId="{3FE4EBB3-4AC6-4FBE-97AF-1A4DE3BBEFE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B4E890-AFC6-4B1A-8E3A-BB2B9E0BC8F0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5B6377-7CF3-4A56-9B3E-AED92E5AE61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Collection Agencies</a:t>
          </a:r>
          <a:endParaRPr lang="en-US" dirty="0"/>
        </a:p>
      </dgm:t>
    </dgm:pt>
    <dgm:pt modelId="{EAB58FD9-75CF-47E1-9F3C-42D86188BA0E}" type="parTrans" cxnId="{312CFD58-5BA4-42AB-ADF1-FDD66063EAE5}">
      <dgm:prSet/>
      <dgm:spPr/>
      <dgm:t>
        <a:bodyPr/>
        <a:lstStyle/>
        <a:p>
          <a:endParaRPr lang="en-US"/>
        </a:p>
      </dgm:t>
    </dgm:pt>
    <dgm:pt modelId="{B00A5447-85BD-4188-BFC8-E64150C4F6B0}" type="sibTrans" cxnId="{312CFD58-5BA4-42AB-ADF1-FDD66063EAE5}">
      <dgm:prSet/>
      <dgm:spPr/>
      <dgm:t>
        <a:bodyPr/>
        <a:lstStyle/>
        <a:p>
          <a:endParaRPr lang="en-US"/>
        </a:p>
      </dgm:t>
    </dgm:pt>
    <dgm:pt modelId="{C3BFF138-9893-4FD4-A1FF-7F168BA38B01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Bankruptcy</a:t>
          </a:r>
          <a:endParaRPr lang="en-US" dirty="0"/>
        </a:p>
      </dgm:t>
    </dgm:pt>
    <dgm:pt modelId="{6D8B8159-3984-41FF-BF0F-F10AB214F853}" type="parTrans" cxnId="{453EC5C7-6DB9-44A1-8D20-149AB8F376F8}">
      <dgm:prSet/>
      <dgm:spPr/>
      <dgm:t>
        <a:bodyPr/>
        <a:lstStyle/>
        <a:p>
          <a:endParaRPr lang="en-US"/>
        </a:p>
      </dgm:t>
    </dgm:pt>
    <dgm:pt modelId="{67F41A28-9E0A-4B5C-A579-3C2D0A3D42B2}" type="sibTrans" cxnId="{453EC5C7-6DB9-44A1-8D20-149AB8F376F8}">
      <dgm:prSet/>
      <dgm:spPr/>
      <dgm:t>
        <a:bodyPr/>
        <a:lstStyle/>
        <a:p>
          <a:endParaRPr lang="en-US"/>
        </a:p>
      </dgm:t>
    </dgm:pt>
    <dgm:pt modelId="{55FECEAD-89C8-4B56-93D6-3D5D6ABA786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Tax liens</a:t>
          </a:r>
          <a:endParaRPr lang="en-US" dirty="0"/>
        </a:p>
      </dgm:t>
    </dgm:pt>
    <dgm:pt modelId="{D17899B0-F649-46DD-B149-A4270E0A28D1}" type="parTrans" cxnId="{48925250-52FE-4A3D-A623-044964483264}">
      <dgm:prSet/>
      <dgm:spPr/>
      <dgm:t>
        <a:bodyPr/>
        <a:lstStyle/>
        <a:p>
          <a:endParaRPr lang="en-US"/>
        </a:p>
      </dgm:t>
    </dgm:pt>
    <dgm:pt modelId="{A88D0AF8-36F6-4D2F-A3C6-F7CF4F69DEF1}" type="sibTrans" cxnId="{48925250-52FE-4A3D-A623-044964483264}">
      <dgm:prSet/>
      <dgm:spPr/>
      <dgm:t>
        <a:bodyPr/>
        <a:lstStyle/>
        <a:p>
          <a:endParaRPr lang="en-US"/>
        </a:p>
      </dgm:t>
    </dgm:pt>
    <dgm:pt modelId="{B9F3E9CF-C5A6-47C5-85B6-153286C88CF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Foreclosure</a:t>
          </a:r>
          <a:endParaRPr lang="en-US" dirty="0"/>
        </a:p>
      </dgm:t>
    </dgm:pt>
    <dgm:pt modelId="{056F3A5B-B5E0-41CF-8201-83FBF9F7A15B}" type="parTrans" cxnId="{96C6CECE-60EB-45C4-8B0E-B3F40A54DB88}">
      <dgm:prSet/>
      <dgm:spPr/>
      <dgm:t>
        <a:bodyPr/>
        <a:lstStyle/>
        <a:p>
          <a:endParaRPr lang="en-US"/>
        </a:p>
      </dgm:t>
    </dgm:pt>
    <dgm:pt modelId="{24CE6A90-0945-493A-A60D-31653278D4A8}" type="sibTrans" cxnId="{96C6CECE-60EB-45C4-8B0E-B3F40A54DB88}">
      <dgm:prSet/>
      <dgm:spPr/>
      <dgm:t>
        <a:bodyPr/>
        <a:lstStyle/>
        <a:p>
          <a:endParaRPr lang="en-US"/>
        </a:p>
      </dgm:t>
    </dgm:pt>
    <dgm:pt modelId="{001B78D3-4AF6-4E8A-9D0A-9D23C1A02D15}">
      <dgm:prSet/>
      <dgm:spPr/>
      <dgm:t>
        <a:bodyPr/>
        <a:lstStyle/>
        <a:p>
          <a:r>
            <a:rPr lang="en-US" dirty="0" smtClean="0"/>
            <a:t>Businesses hired by lenders to pursue payments on debts not paid back according to contract terms</a:t>
          </a:r>
          <a:endParaRPr lang="en-US" dirty="0"/>
        </a:p>
      </dgm:t>
    </dgm:pt>
    <dgm:pt modelId="{706F965D-2ECD-48F8-A9C2-ED50D96CEE2E}" type="parTrans" cxnId="{7E1B71F5-DC70-41E8-990B-1768FAA53880}">
      <dgm:prSet/>
      <dgm:spPr/>
      <dgm:t>
        <a:bodyPr/>
        <a:lstStyle/>
        <a:p>
          <a:endParaRPr lang="en-US"/>
        </a:p>
      </dgm:t>
    </dgm:pt>
    <dgm:pt modelId="{FB89FA17-FE37-4FCB-9C28-C9A2C8ABD6C9}" type="sibTrans" cxnId="{7E1B71F5-DC70-41E8-990B-1768FAA53880}">
      <dgm:prSet/>
      <dgm:spPr/>
      <dgm:t>
        <a:bodyPr/>
        <a:lstStyle/>
        <a:p>
          <a:endParaRPr lang="en-US"/>
        </a:p>
      </dgm:t>
    </dgm:pt>
    <dgm:pt modelId="{D5837D9C-47F4-48B5-8F6A-7ED38AE0C78D}">
      <dgm:prSet/>
      <dgm:spPr/>
      <dgm:t>
        <a:bodyPr/>
        <a:lstStyle/>
        <a:p>
          <a:r>
            <a:rPr lang="en-US" dirty="0" smtClean="0"/>
            <a:t>Taxes not paid in full</a:t>
          </a:r>
          <a:endParaRPr lang="en-US" dirty="0"/>
        </a:p>
      </dgm:t>
    </dgm:pt>
    <dgm:pt modelId="{E20D6EE5-072C-437A-9CAE-020B69567363}" type="parTrans" cxnId="{63B3E4A4-2392-485D-9102-B610B384BCFB}">
      <dgm:prSet/>
      <dgm:spPr/>
      <dgm:t>
        <a:bodyPr/>
        <a:lstStyle/>
        <a:p>
          <a:endParaRPr lang="en-US"/>
        </a:p>
      </dgm:t>
    </dgm:pt>
    <dgm:pt modelId="{5453DA54-2677-49A1-B6B0-B73B86AD91C6}" type="sibTrans" cxnId="{63B3E4A4-2392-485D-9102-B610B384BCFB}">
      <dgm:prSet/>
      <dgm:spPr/>
      <dgm:t>
        <a:bodyPr/>
        <a:lstStyle/>
        <a:p>
          <a:endParaRPr lang="en-US"/>
        </a:p>
      </dgm:t>
    </dgm:pt>
    <dgm:pt modelId="{DDF3E3DF-CEAD-4173-892E-A6EEA242C6FA}">
      <dgm:prSet/>
      <dgm:spPr/>
      <dgm:t>
        <a:bodyPr/>
        <a:lstStyle/>
        <a:p>
          <a:r>
            <a:rPr lang="en-US" dirty="0" smtClean="0"/>
            <a:t>Borrower fails to keep up with mortgage payments and the lender takes possession of the property</a:t>
          </a:r>
          <a:endParaRPr lang="en-US" dirty="0"/>
        </a:p>
      </dgm:t>
    </dgm:pt>
    <dgm:pt modelId="{0E4C5D7E-5E4B-4310-B8DA-A4BF0C96A4F0}" type="parTrans" cxnId="{138AC8DD-03EC-4D41-9FA6-641A6CD8D12C}">
      <dgm:prSet/>
      <dgm:spPr/>
      <dgm:t>
        <a:bodyPr/>
        <a:lstStyle/>
        <a:p>
          <a:endParaRPr lang="en-US"/>
        </a:p>
      </dgm:t>
    </dgm:pt>
    <dgm:pt modelId="{4ACCAFC3-B11B-4044-B171-D7E5DD12FA9A}" type="sibTrans" cxnId="{138AC8DD-03EC-4D41-9FA6-641A6CD8D12C}">
      <dgm:prSet/>
      <dgm:spPr/>
      <dgm:t>
        <a:bodyPr/>
        <a:lstStyle/>
        <a:p>
          <a:endParaRPr lang="en-US"/>
        </a:p>
      </dgm:t>
    </dgm:pt>
    <dgm:pt modelId="{E09E45B0-2FCE-4025-A226-1E5F7E172616}">
      <dgm:prSet/>
      <dgm:spPr/>
      <dgm:t>
        <a:bodyPr/>
        <a:lstStyle/>
        <a:p>
          <a:r>
            <a:rPr lang="en-US" dirty="0" smtClean="0"/>
            <a:t>When an individual or business is not able to repay outstanding debts</a:t>
          </a:r>
          <a:endParaRPr lang="en-US" dirty="0"/>
        </a:p>
      </dgm:t>
    </dgm:pt>
    <dgm:pt modelId="{E9330D92-F3C6-4254-9FCE-EEBBB579196C}" type="parTrans" cxnId="{F00B48DB-0E17-4A9A-84A0-71A497253998}">
      <dgm:prSet/>
      <dgm:spPr/>
      <dgm:t>
        <a:bodyPr/>
        <a:lstStyle/>
        <a:p>
          <a:endParaRPr lang="en-US"/>
        </a:p>
      </dgm:t>
    </dgm:pt>
    <dgm:pt modelId="{D2749E6F-BCCC-49E5-9C58-7870067291BD}" type="sibTrans" cxnId="{F00B48DB-0E17-4A9A-84A0-71A497253998}">
      <dgm:prSet/>
      <dgm:spPr/>
      <dgm:t>
        <a:bodyPr/>
        <a:lstStyle/>
        <a:p>
          <a:endParaRPr lang="en-US"/>
        </a:p>
      </dgm:t>
    </dgm:pt>
    <dgm:pt modelId="{BE4C5E92-5055-4704-89DE-C662D0D804E4}" type="pres">
      <dgm:prSet presAssocID="{0EB4E890-AFC6-4B1A-8E3A-BB2B9E0BC8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3DDB4-0719-4C54-9ABC-D3CF49613FE8}" type="pres">
      <dgm:prSet presAssocID="{495B6377-7CF3-4A56-9B3E-AED92E5AE61A}" presName="composite" presStyleCnt="0"/>
      <dgm:spPr/>
    </dgm:pt>
    <dgm:pt modelId="{081DD60E-AACC-4E97-94CB-EE12F983073B}" type="pres">
      <dgm:prSet presAssocID="{495B6377-7CF3-4A56-9B3E-AED92E5AE61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F6110-F0A0-414F-8A5D-6775322B14FA}" type="pres">
      <dgm:prSet presAssocID="{495B6377-7CF3-4A56-9B3E-AED92E5AE61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8E996-5BC7-40D6-839D-7EF4D4DF6710}" type="pres">
      <dgm:prSet presAssocID="{B00A5447-85BD-4188-BFC8-E64150C4F6B0}" presName="space" presStyleCnt="0"/>
      <dgm:spPr/>
    </dgm:pt>
    <dgm:pt modelId="{6D55BA89-BBEC-4979-880F-F8F37DA5B53B}" type="pres">
      <dgm:prSet presAssocID="{C3BFF138-9893-4FD4-A1FF-7F168BA38B01}" presName="composite" presStyleCnt="0"/>
      <dgm:spPr/>
    </dgm:pt>
    <dgm:pt modelId="{A4AC1576-E927-4078-BAE5-C07204F4C554}" type="pres">
      <dgm:prSet presAssocID="{C3BFF138-9893-4FD4-A1FF-7F168BA38B0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1E644-6614-4851-AE86-66299029E840}" type="pres">
      <dgm:prSet presAssocID="{C3BFF138-9893-4FD4-A1FF-7F168BA38B0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FF547-E00A-4CF1-8D66-4D6D514B040A}" type="pres">
      <dgm:prSet presAssocID="{67F41A28-9E0A-4B5C-A579-3C2D0A3D42B2}" presName="space" presStyleCnt="0"/>
      <dgm:spPr/>
    </dgm:pt>
    <dgm:pt modelId="{C30A5E83-96AD-44C3-84FE-363961981AFA}" type="pres">
      <dgm:prSet presAssocID="{55FECEAD-89C8-4B56-93D6-3D5D6ABA7867}" presName="composite" presStyleCnt="0"/>
      <dgm:spPr/>
    </dgm:pt>
    <dgm:pt modelId="{8ACAB3A8-6F76-4402-931E-77FDD51381F3}" type="pres">
      <dgm:prSet presAssocID="{55FECEAD-89C8-4B56-93D6-3D5D6ABA786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23DD-C310-40BA-8EFF-005B9D790DDC}" type="pres">
      <dgm:prSet presAssocID="{55FECEAD-89C8-4B56-93D6-3D5D6ABA786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211E-78D5-4226-9139-83121081B26B}" type="pres">
      <dgm:prSet presAssocID="{A88D0AF8-36F6-4D2F-A3C6-F7CF4F69DEF1}" presName="space" presStyleCnt="0"/>
      <dgm:spPr/>
    </dgm:pt>
    <dgm:pt modelId="{66F7F870-4E9D-4E75-8CB7-E39936BF58A1}" type="pres">
      <dgm:prSet presAssocID="{B9F3E9CF-C5A6-47C5-85B6-153286C88CFC}" presName="composite" presStyleCnt="0"/>
      <dgm:spPr/>
    </dgm:pt>
    <dgm:pt modelId="{50E73D55-FD5E-4667-AA35-6A1C3AD0DF6A}" type="pres">
      <dgm:prSet presAssocID="{B9F3E9CF-C5A6-47C5-85B6-153286C88CF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6EB6C-C1FD-440E-B73F-BDBC26FF6225}" type="pres">
      <dgm:prSet presAssocID="{B9F3E9CF-C5A6-47C5-85B6-153286C88CF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E7652-9A0F-4087-91BF-EF9AA4E6FCBB}" type="presOf" srcId="{C3BFF138-9893-4FD4-A1FF-7F168BA38B01}" destId="{A4AC1576-E927-4078-BAE5-C07204F4C554}" srcOrd="0" destOrd="0" presId="urn:microsoft.com/office/officeart/2005/8/layout/hList1"/>
    <dgm:cxn modelId="{A2B12857-0B1B-4FD1-877A-713A34BE889C}" type="presOf" srcId="{55FECEAD-89C8-4B56-93D6-3D5D6ABA7867}" destId="{8ACAB3A8-6F76-4402-931E-77FDD51381F3}" srcOrd="0" destOrd="0" presId="urn:microsoft.com/office/officeart/2005/8/layout/hList1"/>
    <dgm:cxn modelId="{24701F49-7A68-4467-853D-4F77D30D2F47}" type="presOf" srcId="{B9F3E9CF-C5A6-47C5-85B6-153286C88CFC}" destId="{50E73D55-FD5E-4667-AA35-6A1C3AD0DF6A}" srcOrd="0" destOrd="0" presId="urn:microsoft.com/office/officeart/2005/8/layout/hList1"/>
    <dgm:cxn modelId="{63B3E4A4-2392-485D-9102-B610B384BCFB}" srcId="{55FECEAD-89C8-4B56-93D6-3D5D6ABA7867}" destId="{D5837D9C-47F4-48B5-8F6A-7ED38AE0C78D}" srcOrd="0" destOrd="0" parTransId="{E20D6EE5-072C-437A-9CAE-020B69567363}" sibTransId="{5453DA54-2677-49A1-B6B0-B73B86AD91C6}"/>
    <dgm:cxn modelId="{96C6CECE-60EB-45C4-8B0E-B3F40A54DB88}" srcId="{0EB4E890-AFC6-4B1A-8E3A-BB2B9E0BC8F0}" destId="{B9F3E9CF-C5A6-47C5-85B6-153286C88CFC}" srcOrd="3" destOrd="0" parTransId="{056F3A5B-B5E0-41CF-8201-83FBF9F7A15B}" sibTransId="{24CE6A90-0945-493A-A60D-31653278D4A8}"/>
    <dgm:cxn modelId="{55452969-038B-467B-B80B-F06A1D9DC039}" type="presOf" srcId="{D5837D9C-47F4-48B5-8F6A-7ED38AE0C78D}" destId="{635523DD-C310-40BA-8EFF-005B9D790DDC}" srcOrd="0" destOrd="0" presId="urn:microsoft.com/office/officeart/2005/8/layout/hList1"/>
    <dgm:cxn modelId="{761EB85E-6197-47D7-B1F2-011FDCA95260}" type="presOf" srcId="{E09E45B0-2FCE-4025-A226-1E5F7E172616}" destId="{39F1E644-6614-4851-AE86-66299029E840}" srcOrd="0" destOrd="0" presId="urn:microsoft.com/office/officeart/2005/8/layout/hList1"/>
    <dgm:cxn modelId="{48925250-52FE-4A3D-A623-044964483264}" srcId="{0EB4E890-AFC6-4B1A-8E3A-BB2B9E0BC8F0}" destId="{55FECEAD-89C8-4B56-93D6-3D5D6ABA7867}" srcOrd="2" destOrd="0" parTransId="{D17899B0-F649-46DD-B149-A4270E0A28D1}" sibTransId="{A88D0AF8-36F6-4D2F-A3C6-F7CF4F69DEF1}"/>
    <dgm:cxn modelId="{F00B48DB-0E17-4A9A-84A0-71A497253998}" srcId="{C3BFF138-9893-4FD4-A1FF-7F168BA38B01}" destId="{E09E45B0-2FCE-4025-A226-1E5F7E172616}" srcOrd="0" destOrd="0" parTransId="{E9330D92-F3C6-4254-9FCE-EEBBB579196C}" sibTransId="{D2749E6F-BCCC-49E5-9C58-7870067291BD}"/>
    <dgm:cxn modelId="{7E1B71F5-DC70-41E8-990B-1768FAA53880}" srcId="{495B6377-7CF3-4A56-9B3E-AED92E5AE61A}" destId="{001B78D3-4AF6-4E8A-9D0A-9D23C1A02D15}" srcOrd="0" destOrd="0" parTransId="{706F965D-2ECD-48F8-A9C2-ED50D96CEE2E}" sibTransId="{FB89FA17-FE37-4FCB-9C28-C9A2C8ABD6C9}"/>
    <dgm:cxn modelId="{138AC8DD-03EC-4D41-9FA6-641A6CD8D12C}" srcId="{B9F3E9CF-C5A6-47C5-85B6-153286C88CFC}" destId="{DDF3E3DF-CEAD-4173-892E-A6EEA242C6FA}" srcOrd="0" destOrd="0" parTransId="{0E4C5D7E-5E4B-4310-B8DA-A4BF0C96A4F0}" sibTransId="{4ACCAFC3-B11B-4044-B171-D7E5DD12FA9A}"/>
    <dgm:cxn modelId="{07C54BC6-4A7D-4BDD-B24A-BCFC36D3F3BE}" type="presOf" srcId="{495B6377-7CF3-4A56-9B3E-AED92E5AE61A}" destId="{081DD60E-AACC-4E97-94CB-EE12F983073B}" srcOrd="0" destOrd="0" presId="urn:microsoft.com/office/officeart/2005/8/layout/hList1"/>
    <dgm:cxn modelId="{46A4FD00-F62F-4A6B-AAC6-9294BB26BAC3}" type="presOf" srcId="{0EB4E890-AFC6-4B1A-8E3A-BB2B9E0BC8F0}" destId="{BE4C5E92-5055-4704-89DE-C662D0D804E4}" srcOrd="0" destOrd="0" presId="urn:microsoft.com/office/officeart/2005/8/layout/hList1"/>
    <dgm:cxn modelId="{44142FF7-6B22-452E-B63D-709A6C380C09}" type="presOf" srcId="{DDF3E3DF-CEAD-4173-892E-A6EEA242C6FA}" destId="{4C36EB6C-C1FD-440E-B73F-BDBC26FF6225}" srcOrd="0" destOrd="0" presId="urn:microsoft.com/office/officeart/2005/8/layout/hList1"/>
    <dgm:cxn modelId="{CD43C02E-CE66-4633-8840-C7593953F229}" type="presOf" srcId="{001B78D3-4AF6-4E8A-9D0A-9D23C1A02D15}" destId="{29EF6110-F0A0-414F-8A5D-6775322B14FA}" srcOrd="0" destOrd="0" presId="urn:microsoft.com/office/officeart/2005/8/layout/hList1"/>
    <dgm:cxn modelId="{312CFD58-5BA4-42AB-ADF1-FDD66063EAE5}" srcId="{0EB4E890-AFC6-4B1A-8E3A-BB2B9E0BC8F0}" destId="{495B6377-7CF3-4A56-9B3E-AED92E5AE61A}" srcOrd="0" destOrd="0" parTransId="{EAB58FD9-75CF-47E1-9F3C-42D86188BA0E}" sibTransId="{B00A5447-85BD-4188-BFC8-E64150C4F6B0}"/>
    <dgm:cxn modelId="{453EC5C7-6DB9-44A1-8D20-149AB8F376F8}" srcId="{0EB4E890-AFC6-4B1A-8E3A-BB2B9E0BC8F0}" destId="{C3BFF138-9893-4FD4-A1FF-7F168BA38B01}" srcOrd="1" destOrd="0" parTransId="{6D8B8159-3984-41FF-BF0F-F10AB214F853}" sibTransId="{67F41A28-9E0A-4B5C-A579-3C2D0A3D42B2}"/>
    <dgm:cxn modelId="{7B6CC770-6984-403A-9D8E-581431D901B8}" type="presParOf" srcId="{BE4C5E92-5055-4704-89DE-C662D0D804E4}" destId="{9843DDB4-0719-4C54-9ABC-D3CF49613FE8}" srcOrd="0" destOrd="0" presId="urn:microsoft.com/office/officeart/2005/8/layout/hList1"/>
    <dgm:cxn modelId="{53DF7331-B623-421C-B728-DAAFFB3FF0E2}" type="presParOf" srcId="{9843DDB4-0719-4C54-9ABC-D3CF49613FE8}" destId="{081DD60E-AACC-4E97-94CB-EE12F983073B}" srcOrd="0" destOrd="0" presId="urn:microsoft.com/office/officeart/2005/8/layout/hList1"/>
    <dgm:cxn modelId="{CC9BE91D-2A51-43B2-A6B2-2A73A1A3942E}" type="presParOf" srcId="{9843DDB4-0719-4C54-9ABC-D3CF49613FE8}" destId="{29EF6110-F0A0-414F-8A5D-6775322B14FA}" srcOrd="1" destOrd="0" presId="urn:microsoft.com/office/officeart/2005/8/layout/hList1"/>
    <dgm:cxn modelId="{540C7BFD-553E-4777-BDAE-B9889274CC3C}" type="presParOf" srcId="{BE4C5E92-5055-4704-89DE-C662D0D804E4}" destId="{AAA8E996-5BC7-40D6-839D-7EF4D4DF6710}" srcOrd="1" destOrd="0" presId="urn:microsoft.com/office/officeart/2005/8/layout/hList1"/>
    <dgm:cxn modelId="{B0A52BCA-3C69-4E6F-B369-918056E5114E}" type="presParOf" srcId="{BE4C5E92-5055-4704-89DE-C662D0D804E4}" destId="{6D55BA89-BBEC-4979-880F-F8F37DA5B53B}" srcOrd="2" destOrd="0" presId="urn:microsoft.com/office/officeart/2005/8/layout/hList1"/>
    <dgm:cxn modelId="{A345F715-5F8E-41EA-8155-D084A2300FB9}" type="presParOf" srcId="{6D55BA89-BBEC-4979-880F-F8F37DA5B53B}" destId="{A4AC1576-E927-4078-BAE5-C07204F4C554}" srcOrd="0" destOrd="0" presId="urn:microsoft.com/office/officeart/2005/8/layout/hList1"/>
    <dgm:cxn modelId="{45DCB9CE-13A3-4748-BBCE-4DB3D1C8FF3E}" type="presParOf" srcId="{6D55BA89-BBEC-4979-880F-F8F37DA5B53B}" destId="{39F1E644-6614-4851-AE86-66299029E840}" srcOrd="1" destOrd="0" presId="urn:microsoft.com/office/officeart/2005/8/layout/hList1"/>
    <dgm:cxn modelId="{9CB3AEEB-4949-4E99-A808-A52A10D778D7}" type="presParOf" srcId="{BE4C5E92-5055-4704-89DE-C662D0D804E4}" destId="{483FF547-E00A-4CF1-8D66-4D6D514B040A}" srcOrd="3" destOrd="0" presId="urn:microsoft.com/office/officeart/2005/8/layout/hList1"/>
    <dgm:cxn modelId="{456590EA-5DFF-4BA1-A998-F8E29319B4DD}" type="presParOf" srcId="{BE4C5E92-5055-4704-89DE-C662D0D804E4}" destId="{C30A5E83-96AD-44C3-84FE-363961981AFA}" srcOrd="4" destOrd="0" presId="urn:microsoft.com/office/officeart/2005/8/layout/hList1"/>
    <dgm:cxn modelId="{D37044D0-58AE-47EE-9734-E2707D37EC98}" type="presParOf" srcId="{C30A5E83-96AD-44C3-84FE-363961981AFA}" destId="{8ACAB3A8-6F76-4402-931E-77FDD51381F3}" srcOrd="0" destOrd="0" presId="urn:microsoft.com/office/officeart/2005/8/layout/hList1"/>
    <dgm:cxn modelId="{CB9BA874-0859-4875-BCE6-AEC2684AAFE4}" type="presParOf" srcId="{C30A5E83-96AD-44C3-84FE-363961981AFA}" destId="{635523DD-C310-40BA-8EFF-005B9D790DDC}" srcOrd="1" destOrd="0" presId="urn:microsoft.com/office/officeart/2005/8/layout/hList1"/>
    <dgm:cxn modelId="{CC33FFFB-A8C6-4CD7-960E-2B92BEB8C907}" type="presParOf" srcId="{BE4C5E92-5055-4704-89DE-C662D0D804E4}" destId="{63E0211E-78D5-4226-9139-83121081B26B}" srcOrd="5" destOrd="0" presId="urn:microsoft.com/office/officeart/2005/8/layout/hList1"/>
    <dgm:cxn modelId="{3A3C551F-D3C0-477B-850A-EB7B3029AB58}" type="presParOf" srcId="{BE4C5E92-5055-4704-89DE-C662D0D804E4}" destId="{66F7F870-4E9D-4E75-8CB7-E39936BF58A1}" srcOrd="6" destOrd="0" presId="urn:microsoft.com/office/officeart/2005/8/layout/hList1"/>
    <dgm:cxn modelId="{8B893B7D-902C-4E6C-9670-FC54A895F18D}" type="presParOf" srcId="{66F7F870-4E9D-4E75-8CB7-E39936BF58A1}" destId="{50E73D55-FD5E-4667-AA35-6A1C3AD0DF6A}" srcOrd="0" destOrd="0" presId="urn:microsoft.com/office/officeart/2005/8/layout/hList1"/>
    <dgm:cxn modelId="{7373FF75-B2FB-4AFA-B497-9C024BD9487D}" type="presParOf" srcId="{66F7F870-4E9D-4E75-8CB7-E39936BF58A1}" destId="{4C36EB6C-C1FD-440E-B73F-BDBC26FF62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0C46A2-F826-4203-A0A4-8F11A1F555A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85D6B1-BE44-4513-AECE-D3D1851901E1}">
      <dgm:prSet phldrT="[Text]"/>
      <dgm:spPr/>
      <dgm:t>
        <a:bodyPr/>
        <a:lstStyle/>
        <a:p>
          <a:r>
            <a:rPr lang="en-US" dirty="0" smtClean="0"/>
            <a:t>Potentially Negative</a:t>
          </a:r>
          <a:endParaRPr lang="en-US" dirty="0"/>
        </a:p>
      </dgm:t>
    </dgm:pt>
    <dgm:pt modelId="{AD4196C8-4718-4EA0-B37E-38012BC1CE34}" type="parTrans" cxnId="{95B487FF-0038-4A86-9CCC-BBC0E47511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B623D3-5F77-44DA-A155-45E3F1E296FF}" type="sibTrans" cxnId="{95B487FF-0038-4A86-9CCC-BBC0E47511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0EC26E-1896-441F-AB39-238A55EC3DC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Typically No Impact</a:t>
          </a:r>
          <a:endParaRPr lang="en-US" dirty="0"/>
        </a:p>
      </dgm:t>
    </dgm:pt>
    <dgm:pt modelId="{4E5E807D-6CF7-4ECF-922E-4AC229A8E550}" type="parTrans" cxnId="{8931E267-7569-4D1B-9B88-357955C0EB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16B34F-3E6D-4B51-B06B-3C35F084CF7F}" type="sibTrans" cxnId="{8931E267-7569-4D1B-9B88-357955C0EB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56FBB2-344E-417F-88C0-44726B44425F}">
      <dgm:prSet custT="1"/>
      <dgm:spPr/>
      <dgm:t>
        <a:bodyPr/>
        <a:lstStyle/>
        <a:p>
          <a:r>
            <a:rPr lang="en-US" sz="3100" dirty="0" smtClean="0"/>
            <a:t>Seeking additional credit</a:t>
          </a:r>
          <a:endParaRPr lang="en-US" sz="3100" dirty="0"/>
        </a:p>
      </dgm:t>
    </dgm:pt>
    <dgm:pt modelId="{BE0B87DD-7E72-40B3-B8F8-1BABE243CDFB}" type="parTrans" cxnId="{D494F32B-AA55-4D09-BAA6-EED19FA6404A}">
      <dgm:prSet/>
      <dgm:spPr/>
      <dgm:t>
        <a:bodyPr/>
        <a:lstStyle/>
        <a:p>
          <a:endParaRPr lang="en-US"/>
        </a:p>
      </dgm:t>
    </dgm:pt>
    <dgm:pt modelId="{FC997705-0A93-4A3C-8B51-838CD69DB723}" type="sibTrans" cxnId="{D494F32B-AA55-4D09-BAA6-EED19FA6404A}">
      <dgm:prSet/>
      <dgm:spPr/>
      <dgm:t>
        <a:bodyPr/>
        <a:lstStyle/>
        <a:p>
          <a:endParaRPr lang="en-US"/>
        </a:p>
      </dgm:t>
    </dgm:pt>
    <dgm:pt modelId="{141BD7CF-065A-4B78-B05D-79DA79EBA9EE}">
      <dgm:prSet/>
      <dgm:spPr/>
      <dgm:t>
        <a:bodyPr/>
        <a:lstStyle/>
        <a:p>
          <a:endParaRPr lang="en-US" sz="3400" dirty="0"/>
        </a:p>
      </dgm:t>
    </dgm:pt>
    <dgm:pt modelId="{63FCC7FD-03C1-491E-9778-AC0DB1C55395}" type="parTrans" cxnId="{BE92A752-BD16-4583-9F27-FBBEB3A8D76C}">
      <dgm:prSet/>
      <dgm:spPr/>
      <dgm:t>
        <a:bodyPr/>
        <a:lstStyle/>
        <a:p>
          <a:endParaRPr lang="en-US"/>
        </a:p>
      </dgm:t>
    </dgm:pt>
    <dgm:pt modelId="{1CCD9BE5-6E50-40D9-8822-F0A5A06B2092}" type="sibTrans" cxnId="{BE92A752-BD16-4583-9F27-FBBEB3A8D76C}">
      <dgm:prSet/>
      <dgm:spPr/>
      <dgm:t>
        <a:bodyPr/>
        <a:lstStyle/>
        <a:p>
          <a:endParaRPr lang="en-US"/>
        </a:p>
      </dgm:t>
    </dgm:pt>
    <dgm:pt modelId="{7C4EC99C-C70E-459E-B746-4EFC04C84772}">
      <dgm:prSet/>
      <dgm:spPr/>
      <dgm:t>
        <a:bodyPr/>
        <a:lstStyle/>
        <a:p>
          <a:endParaRPr lang="en-US" sz="3400" dirty="0"/>
        </a:p>
      </dgm:t>
    </dgm:pt>
    <dgm:pt modelId="{0A07AC14-B43A-4423-B824-35DD5AD77EE3}" type="parTrans" cxnId="{2F8EAF90-367B-45DE-BCBF-42EE42BFB2CC}">
      <dgm:prSet/>
      <dgm:spPr/>
      <dgm:t>
        <a:bodyPr/>
        <a:lstStyle/>
        <a:p>
          <a:endParaRPr lang="en-US"/>
        </a:p>
      </dgm:t>
    </dgm:pt>
    <dgm:pt modelId="{BCD944AF-DD11-4BA1-84F9-03E658D2AA35}" type="sibTrans" cxnId="{2F8EAF90-367B-45DE-BCBF-42EE42BFB2CC}">
      <dgm:prSet/>
      <dgm:spPr/>
      <dgm:t>
        <a:bodyPr/>
        <a:lstStyle/>
        <a:p>
          <a:endParaRPr lang="en-US"/>
        </a:p>
      </dgm:t>
    </dgm:pt>
    <dgm:pt modelId="{DC90C12E-B428-41B2-B684-4E7BB0D80D8F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3100" dirty="0"/>
        </a:p>
      </dgm:t>
    </dgm:pt>
    <dgm:pt modelId="{22DF74F4-4778-4EB4-88B2-46FB85C7BD21}" type="parTrans" cxnId="{AB36539C-44AA-4532-A813-392522628108}">
      <dgm:prSet/>
      <dgm:spPr/>
      <dgm:t>
        <a:bodyPr/>
        <a:lstStyle/>
        <a:p>
          <a:endParaRPr lang="en-US"/>
        </a:p>
      </dgm:t>
    </dgm:pt>
    <dgm:pt modelId="{5730D1F4-BAE4-4B13-AAA0-B7BD6151DDDF}" type="sibTrans" cxnId="{AB36539C-44AA-4532-A813-392522628108}">
      <dgm:prSet/>
      <dgm:spPr/>
      <dgm:t>
        <a:bodyPr/>
        <a:lstStyle/>
        <a:p>
          <a:endParaRPr lang="en-US"/>
        </a:p>
      </dgm:t>
    </dgm:pt>
    <dgm:pt modelId="{C5E8D43F-6613-4EE0-877A-A1A1AFD2F405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3100" dirty="0"/>
        </a:p>
      </dgm:t>
    </dgm:pt>
    <dgm:pt modelId="{C711156D-8FD1-4DB0-B45F-8A5DBC381227}" type="parTrans" cxnId="{55E8416C-6112-4D10-B094-881EA77AFBBA}">
      <dgm:prSet/>
      <dgm:spPr/>
      <dgm:t>
        <a:bodyPr/>
        <a:lstStyle/>
        <a:p>
          <a:endParaRPr lang="en-US"/>
        </a:p>
      </dgm:t>
    </dgm:pt>
    <dgm:pt modelId="{B8157BB0-4BCB-4461-A1F2-095F0A57D347}" type="sibTrans" cxnId="{55E8416C-6112-4D10-B094-881EA77AFBBA}">
      <dgm:prSet/>
      <dgm:spPr/>
      <dgm:t>
        <a:bodyPr/>
        <a:lstStyle/>
        <a:p>
          <a:endParaRPr lang="en-US"/>
        </a:p>
      </dgm:t>
    </dgm:pt>
    <dgm:pt modelId="{8E47EFF5-6F41-431A-9DF3-A168F36CFD0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3100" dirty="0"/>
        </a:p>
      </dgm:t>
    </dgm:pt>
    <dgm:pt modelId="{5622B3E1-C302-42AF-8363-BEF3A452993D}" type="parTrans" cxnId="{B1429BC6-CB85-40D0-A75D-59A100313453}">
      <dgm:prSet/>
      <dgm:spPr/>
      <dgm:t>
        <a:bodyPr/>
        <a:lstStyle/>
        <a:p>
          <a:endParaRPr lang="en-US"/>
        </a:p>
      </dgm:t>
    </dgm:pt>
    <dgm:pt modelId="{67BEBE3A-2D03-4DBC-B870-BE14B2BC55B7}" type="sibTrans" cxnId="{B1429BC6-CB85-40D0-A75D-59A100313453}">
      <dgm:prSet/>
      <dgm:spPr/>
      <dgm:t>
        <a:bodyPr/>
        <a:lstStyle/>
        <a:p>
          <a:endParaRPr lang="en-US"/>
        </a:p>
      </dgm:t>
    </dgm:pt>
    <dgm:pt modelId="{F9B15637-1E15-42C3-B781-D9E5E64FFDB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3100" dirty="0"/>
        </a:p>
      </dgm:t>
    </dgm:pt>
    <dgm:pt modelId="{239BF2A7-C58C-4C72-8BC6-5F2AAC575634}" type="parTrans" cxnId="{16F526AD-07BB-46E0-88A9-74638B8466FC}">
      <dgm:prSet/>
      <dgm:spPr/>
      <dgm:t>
        <a:bodyPr/>
        <a:lstStyle/>
        <a:p>
          <a:endParaRPr lang="en-US"/>
        </a:p>
      </dgm:t>
    </dgm:pt>
    <dgm:pt modelId="{32F588C5-A153-41BE-B91C-5231CDB3C726}" type="sibTrans" cxnId="{16F526AD-07BB-46E0-88A9-74638B8466FC}">
      <dgm:prSet/>
      <dgm:spPr/>
      <dgm:t>
        <a:bodyPr/>
        <a:lstStyle/>
        <a:p>
          <a:endParaRPr lang="en-US"/>
        </a:p>
      </dgm:t>
    </dgm:pt>
    <dgm:pt modelId="{7D88B4DE-9B1B-4FA3-BF04-F36F0FA99E84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3100" dirty="0"/>
        </a:p>
      </dgm:t>
    </dgm:pt>
    <dgm:pt modelId="{92182374-3BA0-4680-ADD2-7576AF52CE61}" type="parTrans" cxnId="{F358A94E-A659-46B7-89D2-0E6D6F3A5DA9}">
      <dgm:prSet/>
      <dgm:spPr/>
      <dgm:t>
        <a:bodyPr/>
        <a:lstStyle/>
        <a:p>
          <a:endParaRPr lang="en-US"/>
        </a:p>
      </dgm:t>
    </dgm:pt>
    <dgm:pt modelId="{B3ABD0F7-2877-451D-957D-E72CACE09E9D}" type="sibTrans" cxnId="{F358A94E-A659-46B7-89D2-0E6D6F3A5DA9}">
      <dgm:prSet/>
      <dgm:spPr/>
      <dgm:t>
        <a:bodyPr/>
        <a:lstStyle/>
        <a:p>
          <a:endParaRPr lang="en-US"/>
        </a:p>
      </dgm:t>
    </dgm:pt>
    <dgm:pt modelId="{BD039B64-E538-4105-B825-1230AF93F823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3100" dirty="0"/>
        </a:p>
      </dgm:t>
    </dgm:pt>
    <dgm:pt modelId="{AD6FBF16-9E98-4B97-9C86-093EC2498E4F}" type="parTrans" cxnId="{7D68304E-3FB7-4DAD-8F44-3FC19DE5F3F0}">
      <dgm:prSet/>
      <dgm:spPr/>
      <dgm:t>
        <a:bodyPr/>
        <a:lstStyle/>
        <a:p>
          <a:endParaRPr lang="en-US"/>
        </a:p>
      </dgm:t>
    </dgm:pt>
    <dgm:pt modelId="{5C21857C-2F4D-49E2-AE9E-2CF5683577F3}" type="sibTrans" cxnId="{7D68304E-3FB7-4DAD-8F44-3FC19DE5F3F0}">
      <dgm:prSet/>
      <dgm:spPr/>
      <dgm:t>
        <a:bodyPr/>
        <a:lstStyle/>
        <a:p>
          <a:endParaRPr lang="en-US"/>
        </a:p>
      </dgm:t>
    </dgm:pt>
    <dgm:pt modelId="{C7B1F04B-B559-4532-9193-6DA6B7F7F12F}" type="pres">
      <dgm:prSet presAssocID="{270C46A2-F826-4203-A0A4-8F11A1F555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26C21-3C64-4988-AF5A-27E156A8670D}" type="pres">
      <dgm:prSet presAssocID="{2285D6B1-BE44-4513-AECE-D3D1851901E1}" presName="composite" presStyleCnt="0"/>
      <dgm:spPr/>
    </dgm:pt>
    <dgm:pt modelId="{2F086F4F-1818-4CC3-A0F2-2FE6FDEBB2CE}" type="pres">
      <dgm:prSet presAssocID="{2285D6B1-BE44-4513-AECE-D3D1851901E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2F71B-7342-4676-BF9F-D0F962538216}" type="pres">
      <dgm:prSet presAssocID="{2285D6B1-BE44-4513-AECE-D3D1851901E1}" presName="desTx" presStyleLbl="alignAccFollowNode1" presStyleIdx="0" presStyleCnt="2" custScaleY="100468" custLinFactNeighborX="-1" custLinFactNeighborY="2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6651C-CAB3-4238-B0E5-EE4CB7095E5B}" type="pres">
      <dgm:prSet presAssocID="{24B623D3-5F77-44DA-A155-45E3F1E296FF}" presName="space" presStyleCnt="0"/>
      <dgm:spPr/>
    </dgm:pt>
    <dgm:pt modelId="{42996AF6-D27E-4D1A-A41C-91210DC1926D}" type="pres">
      <dgm:prSet presAssocID="{EE0EC26E-1896-441F-AB39-238A55EC3DCB}" presName="composite" presStyleCnt="0"/>
      <dgm:spPr/>
    </dgm:pt>
    <dgm:pt modelId="{DD7CB079-F1B9-41DA-9B1E-77B6AAEB2B43}" type="pres">
      <dgm:prSet presAssocID="{EE0EC26E-1896-441F-AB39-238A55EC3DC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D9A89-DEC6-4583-8FC2-81FFC9896A5D}" type="pres">
      <dgm:prSet presAssocID="{EE0EC26E-1896-441F-AB39-238A55EC3DCB}" presName="desTx" presStyleLbl="alignAccFollowNode1" presStyleIdx="1" presStyleCnt="2" custLinFactNeighborX="1" custLinFactNeighborY="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8304E-3FB7-4DAD-8F44-3FC19DE5F3F0}" srcId="{EE0EC26E-1896-441F-AB39-238A55EC3DCB}" destId="{BD039B64-E538-4105-B825-1230AF93F823}" srcOrd="4" destOrd="0" parTransId="{AD6FBF16-9E98-4B97-9C86-093EC2498E4F}" sibTransId="{5C21857C-2F4D-49E2-AE9E-2CF5683577F3}"/>
    <dgm:cxn modelId="{D494F32B-AA55-4D09-BAA6-EED19FA6404A}" srcId="{2285D6B1-BE44-4513-AECE-D3D1851901E1}" destId="{DD56FBB2-344E-417F-88C0-44726B44425F}" srcOrd="0" destOrd="0" parTransId="{BE0B87DD-7E72-40B3-B8F8-1BABE243CDFB}" sibTransId="{FC997705-0A93-4A3C-8B51-838CD69DB723}"/>
    <dgm:cxn modelId="{80DB6306-0024-47AC-8C7C-59CE8505E5BD}" type="presOf" srcId="{BD039B64-E538-4105-B825-1230AF93F823}" destId="{7BED9A89-DEC6-4583-8FC2-81FFC9896A5D}" srcOrd="0" destOrd="4" presId="urn:microsoft.com/office/officeart/2005/8/layout/hList1"/>
    <dgm:cxn modelId="{9BC0AC2E-48BF-4923-B5F6-275444A31F7C}" type="presOf" srcId="{EE0EC26E-1896-441F-AB39-238A55EC3DCB}" destId="{DD7CB079-F1B9-41DA-9B1E-77B6AAEB2B43}" srcOrd="0" destOrd="0" presId="urn:microsoft.com/office/officeart/2005/8/layout/hList1"/>
    <dgm:cxn modelId="{33759AD2-589D-4A13-8FE5-740F7380D969}" type="presOf" srcId="{7D88B4DE-9B1B-4FA3-BF04-F36F0FA99E84}" destId="{7BED9A89-DEC6-4583-8FC2-81FFC9896A5D}" srcOrd="0" destOrd="3" presId="urn:microsoft.com/office/officeart/2005/8/layout/hList1"/>
    <dgm:cxn modelId="{55E8416C-6112-4D10-B094-881EA77AFBBA}" srcId="{EE0EC26E-1896-441F-AB39-238A55EC3DCB}" destId="{C5E8D43F-6613-4EE0-877A-A1A1AFD2F405}" srcOrd="1" destOrd="0" parTransId="{C711156D-8FD1-4DB0-B45F-8A5DBC381227}" sibTransId="{B8157BB0-4BCB-4461-A1F2-095F0A57D347}"/>
    <dgm:cxn modelId="{BE92A752-BD16-4583-9F27-FBBEB3A8D76C}" srcId="{2285D6B1-BE44-4513-AECE-D3D1851901E1}" destId="{141BD7CF-065A-4B78-B05D-79DA79EBA9EE}" srcOrd="1" destOrd="0" parTransId="{63FCC7FD-03C1-491E-9778-AC0DB1C55395}" sibTransId="{1CCD9BE5-6E50-40D9-8822-F0A5A06B2092}"/>
    <dgm:cxn modelId="{B1C66DD8-92E1-4414-9976-B5DA640F3302}" type="presOf" srcId="{141BD7CF-065A-4B78-B05D-79DA79EBA9EE}" destId="{90B2F71B-7342-4676-BF9F-D0F962538216}" srcOrd="0" destOrd="1" presId="urn:microsoft.com/office/officeart/2005/8/layout/hList1"/>
    <dgm:cxn modelId="{82C7221F-905B-44BF-ADCD-99A174B6E573}" type="presOf" srcId="{DD56FBB2-344E-417F-88C0-44726B44425F}" destId="{90B2F71B-7342-4676-BF9F-D0F962538216}" srcOrd="0" destOrd="0" presId="urn:microsoft.com/office/officeart/2005/8/layout/hList1"/>
    <dgm:cxn modelId="{71BE5BB2-E56C-4475-AEAC-030B307270C1}" type="presOf" srcId="{2285D6B1-BE44-4513-AECE-D3D1851901E1}" destId="{2F086F4F-1818-4CC3-A0F2-2FE6FDEBB2CE}" srcOrd="0" destOrd="0" presId="urn:microsoft.com/office/officeart/2005/8/layout/hList1"/>
    <dgm:cxn modelId="{C3120A9C-41B0-40CA-82B7-BC9ABB9EC76C}" type="presOf" srcId="{8E47EFF5-6F41-431A-9DF3-A168F36CFD02}" destId="{7BED9A89-DEC6-4583-8FC2-81FFC9896A5D}" srcOrd="0" destOrd="2" presId="urn:microsoft.com/office/officeart/2005/8/layout/hList1"/>
    <dgm:cxn modelId="{B1429BC6-CB85-40D0-A75D-59A100313453}" srcId="{EE0EC26E-1896-441F-AB39-238A55EC3DCB}" destId="{8E47EFF5-6F41-431A-9DF3-A168F36CFD02}" srcOrd="2" destOrd="0" parTransId="{5622B3E1-C302-42AF-8363-BEF3A452993D}" sibTransId="{67BEBE3A-2D03-4DBC-B870-BE14B2BC55B7}"/>
    <dgm:cxn modelId="{95B487FF-0038-4A86-9CCC-BBC0E4751197}" srcId="{270C46A2-F826-4203-A0A4-8F11A1F555A9}" destId="{2285D6B1-BE44-4513-AECE-D3D1851901E1}" srcOrd="0" destOrd="0" parTransId="{AD4196C8-4718-4EA0-B37E-38012BC1CE34}" sibTransId="{24B623D3-5F77-44DA-A155-45E3F1E296FF}"/>
    <dgm:cxn modelId="{2F8EAF90-367B-45DE-BCBF-42EE42BFB2CC}" srcId="{2285D6B1-BE44-4513-AECE-D3D1851901E1}" destId="{7C4EC99C-C70E-459E-B746-4EFC04C84772}" srcOrd="2" destOrd="0" parTransId="{0A07AC14-B43A-4423-B824-35DD5AD77EE3}" sibTransId="{BCD944AF-DD11-4BA1-84F9-03E658D2AA35}"/>
    <dgm:cxn modelId="{66F73F72-90BF-48D7-915F-A4EE3A29A277}" type="presOf" srcId="{270C46A2-F826-4203-A0A4-8F11A1F555A9}" destId="{C7B1F04B-B559-4532-9193-6DA6B7F7F12F}" srcOrd="0" destOrd="0" presId="urn:microsoft.com/office/officeart/2005/8/layout/hList1"/>
    <dgm:cxn modelId="{CC1FBB40-0E49-4D34-BC87-2E5937AC39BB}" type="presOf" srcId="{DC90C12E-B428-41B2-B684-4E7BB0D80D8F}" destId="{7BED9A89-DEC6-4583-8FC2-81FFC9896A5D}" srcOrd="0" destOrd="0" presId="urn:microsoft.com/office/officeart/2005/8/layout/hList1"/>
    <dgm:cxn modelId="{FF902F2D-467B-4391-B5C9-961B7DBE8B29}" type="presOf" srcId="{7C4EC99C-C70E-459E-B746-4EFC04C84772}" destId="{90B2F71B-7342-4676-BF9F-D0F962538216}" srcOrd="0" destOrd="2" presId="urn:microsoft.com/office/officeart/2005/8/layout/hList1"/>
    <dgm:cxn modelId="{CE93714C-88D9-4875-A460-269EA25B49D1}" type="presOf" srcId="{F9B15637-1E15-42C3-B781-D9E5E64FFDBD}" destId="{7BED9A89-DEC6-4583-8FC2-81FFC9896A5D}" srcOrd="0" destOrd="5" presId="urn:microsoft.com/office/officeart/2005/8/layout/hList1"/>
    <dgm:cxn modelId="{74C338A9-270F-4977-AE34-40D55D70D483}" type="presOf" srcId="{C5E8D43F-6613-4EE0-877A-A1A1AFD2F405}" destId="{7BED9A89-DEC6-4583-8FC2-81FFC9896A5D}" srcOrd="0" destOrd="1" presId="urn:microsoft.com/office/officeart/2005/8/layout/hList1"/>
    <dgm:cxn modelId="{F358A94E-A659-46B7-89D2-0E6D6F3A5DA9}" srcId="{EE0EC26E-1896-441F-AB39-238A55EC3DCB}" destId="{7D88B4DE-9B1B-4FA3-BF04-F36F0FA99E84}" srcOrd="3" destOrd="0" parTransId="{92182374-3BA0-4680-ADD2-7576AF52CE61}" sibTransId="{B3ABD0F7-2877-451D-957D-E72CACE09E9D}"/>
    <dgm:cxn modelId="{16F526AD-07BB-46E0-88A9-74638B8466FC}" srcId="{EE0EC26E-1896-441F-AB39-238A55EC3DCB}" destId="{F9B15637-1E15-42C3-B781-D9E5E64FFDBD}" srcOrd="5" destOrd="0" parTransId="{239BF2A7-C58C-4C72-8BC6-5F2AAC575634}" sibTransId="{32F588C5-A153-41BE-B91C-5231CDB3C726}"/>
    <dgm:cxn modelId="{8931E267-7569-4D1B-9B88-357955C0EB5C}" srcId="{270C46A2-F826-4203-A0A4-8F11A1F555A9}" destId="{EE0EC26E-1896-441F-AB39-238A55EC3DCB}" srcOrd="1" destOrd="0" parTransId="{4E5E807D-6CF7-4ECF-922E-4AC229A8E550}" sibTransId="{4716B34F-3E6D-4B51-B06B-3C35F084CF7F}"/>
    <dgm:cxn modelId="{AB36539C-44AA-4532-A813-392522628108}" srcId="{EE0EC26E-1896-441F-AB39-238A55EC3DCB}" destId="{DC90C12E-B428-41B2-B684-4E7BB0D80D8F}" srcOrd="0" destOrd="0" parTransId="{22DF74F4-4778-4EB4-88B2-46FB85C7BD21}" sibTransId="{5730D1F4-BAE4-4B13-AAA0-B7BD6151DDDF}"/>
    <dgm:cxn modelId="{F88CFB73-5868-4B96-A904-B7F3806E86E3}" type="presParOf" srcId="{C7B1F04B-B559-4532-9193-6DA6B7F7F12F}" destId="{9F326C21-3C64-4988-AF5A-27E156A8670D}" srcOrd="0" destOrd="0" presId="urn:microsoft.com/office/officeart/2005/8/layout/hList1"/>
    <dgm:cxn modelId="{8B2D0671-30FF-4EFA-8B5C-FD25DEED804F}" type="presParOf" srcId="{9F326C21-3C64-4988-AF5A-27E156A8670D}" destId="{2F086F4F-1818-4CC3-A0F2-2FE6FDEBB2CE}" srcOrd="0" destOrd="0" presId="urn:microsoft.com/office/officeart/2005/8/layout/hList1"/>
    <dgm:cxn modelId="{E083A377-76CD-4517-8CEF-07A344D06707}" type="presParOf" srcId="{9F326C21-3C64-4988-AF5A-27E156A8670D}" destId="{90B2F71B-7342-4676-BF9F-D0F962538216}" srcOrd="1" destOrd="0" presId="urn:microsoft.com/office/officeart/2005/8/layout/hList1"/>
    <dgm:cxn modelId="{A6A7D333-BCB1-4E20-8EBB-DEE585C86086}" type="presParOf" srcId="{C7B1F04B-B559-4532-9193-6DA6B7F7F12F}" destId="{4CD6651C-CAB3-4238-B0E5-EE4CB7095E5B}" srcOrd="1" destOrd="0" presId="urn:microsoft.com/office/officeart/2005/8/layout/hList1"/>
    <dgm:cxn modelId="{80778B56-C44E-4115-82E1-253D1001251E}" type="presParOf" srcId="{C7B1F04B-B559-4532-9193-6DA6B7F7F12F}" destId="{42996AF6-D27E-4D1A-A41C-91210DC1926D}" srcOrd="2" destOrd="0" presId="urn:microsoft.com/office/officeart/2005/8/layout/hList1"/>
    <dgm:cxn modelId="{0DE77106-1AF8-4982-9551-95DD6F78CB10}" type="presParOf" srcId="{42996AF6-D27E-4D1A-A41C-91210DC1926D}" destId="{DD7CB079-F1B9-41DA-9B1E-77B6AAEB2B43}" srcOrd="0" destOrd="0" presId="urn:microsoft.com/office/officeart/2005/8/layout/hList1"/>
    <dgm:cxn modelId="{2A46DDA9-AF0D-4D46-8EB5-EB52665E05FA}" type="presParOf" srcId="{42996AF6-D27E-4D1A-A41C-91210DC1926D}" destId="{7BED9A89-DEC6-4583-8FC2-81FFC9896A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068FE-533A-4AD5-8898-000FE2740E5C}">
      <dsp:nvSpPr>
        <dsp:cNvPr id="0" name=""/>
        <dsp:cNvSpPr/>
      </dsp:nvSpPr>
      <dsp:spPr>
        <a:xfrm>
          <a:off x="2091294" y="-152083"/>
          <a:ext cx="3861907" cy="3861907"/>
        </a:xfrm>
        <a:prstGeom prst="circularArrow">
          <a:avLst>
            <a:gd name="adj1" fmla="val 5689"/>
            <a:gd name="adj2" fmla="val 340510"/>
            <a:gd name="adj3" fmla="val 12379214"/>
            <a:gd name="adj4" fmla="val 18300253"/>
            <a:gd name="adj5" fmla="val 5908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9B069-4546-4E1E-8428-3FD07E8935D3}">
      <dsp:nvSpPr>
        <dsp:cNvPr id="0" name=""/>
        <dsp:cNvSpPr/>
      </dsp:nvSpPr>
      <dsp:spPr>
        <a:xfrm>
          <a:off x="2651746" y="-153184"/>
          <a:ext cx="2741001" cy="18287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Borrower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Someone who receives something with the promise to return it or to repay what is borrowed</a:t>
          </a:r>
          <a:endParaRPr lang="en-US" sz="1800" kern="1200" dirty="0"/>
        </a:p>
      </dsp:txBody>
      <dsp:txXfrm>
        <a:off x="2741020" y="-63910"/>
        <a:ext cx="2562453" cy="1650248"/>
      </dsp:txXfrm>
    </dsp:sp>
    <dsp:sp modelId="{14463D0B-6FEF-42C4-97B9-A9C2B06C07D3}">
      <dsp:nvSpPr>
        <dsp:cNvPr id="0" name=""/>
        <dsp:cNvSpPr/>
      </dsp:nvSpPr>
      <dsp:spPr>
        <a:xfrm>
          <a:off x="4327560" y="2284214"/>
          <a:ext cx="2888385" cy="15214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Lender</a:t>
          </a:r>
          <a:endParaRPr lang="en-US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/>
            <a:t>Person or organization who makes funds available for others to borrow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401830" y="2358484"/>
        <a:ext cx="2739845" cy="1372880"/>
      </dsp:txXfrm>
    </dsp:sp>
    <dsp:sp modelId="{6B5BC410-4931-4EB9-8696-44A6BEED1FCC}">
      <dsp:nvSpPr>
        <dsp:cNvPr id="0" name=""/>
        <dsp:cNvSpPr/>
      </dsp:nvSpPr>
      <dsp:spPr>
        <a:xfrm>
          <a:off x="898583" y="2279657"/>
          <a:ext cx="2741001" cy="1528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Credit History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Record of the borrower’s past loan and credit-related transactions</a:t>
          </a:r>
          <a:endParaRPr lang="en-US" sz="1800" kern="1200" dirty="0"/>
        </a:p>
      </dsp:txBody>
      <dsp:txXfrm>
        <a:off x="973201" y="2354275"/>
        <a:ext cx="2591765" cy="13793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8F2B1-B42B-46CE-BCE8-A366688DD151}">
      <dsp:nvSpPr>
        <dsp:cNvPr id="0" name=""/>
        <dsp:cNvSpPr/>
      </dsp:nvSpPr>
      <dsp:spPr>
        <a:xfrm>
          <a:off x="1748" y="864928"/>
          <a:ext cx="2261927" cy="1505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Depository institutions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45853" y="909033"/>
        <a:ext cx="2173717" cy="1417634"/>
      </dsp:txXfrm>
    </dsp:sp>
    <dsp:sp modelId="{6527CFF9-2598-4682-BBF7-152E2D72DC41}">
      <dsp:nvSpPr>
        <dsp:cNvPr id="0" name=""/>
        <dsp:cNvSpPr/>
      </dsp:nvSpPr>
      <dsp:spPr>
        <a:xfrm>
          <a:off x="2357318" y="1485899"/>
          <a:ext cx="225593" cy="2639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Calibri" pitchFamily="34" charset="0"/>
            <a:cs typeface="Calibri" pitchFamily="34" charset="0"/>
          </a:endParaRPr>
        </a:p>
      </dsp:txBody>
      <dsp:txXfrm>
        <a:off x="2357318" y="1538679"/>
        <a:ext cx="157915" cy="158342"/>
      </dsp:txXfrm>
    </dsp:sp>
    <dsp:sp modelId="{6A661D67-54A9-45A7-8686-02218538C8F7}">
      <dsp:nvSpPr>
        <dsp:cNvPr id="0" name=""/>
        <dsp:cNvSpPr/>
      </dsp:nvSpPr>
      <dsp:spPr>
        <a:xfrm>
          <a:off x="2689324" y="864928"/>
          <a:ext cx="2261927" cy="1505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Credit card companies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733429" y="909033"/>
        <a:ext cx="2173717" cy="1417634"/>
      </dsp:txXfrm>
    </dsp:sp>
    <dsp:sp modelId="{BD4B804B-A775-4041-BA68-5EB89323B08F}">
      <dsp:nvSpPr>
        <dsp:cNvPr id="0" name=""/>
        <dsp:cNvSpPr/>
      </dsp:nvSpPr>
      <dsp:spPr>
        <a:xfrm rot="5400000">
          <a:off x="3707491" y="2445261"/>
          <a:ext cx="225593" cy="2639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Calibri" pitchFamily="34" charset="0"/>
            <a:cs typeface="Calibri" pitchFamily="34" charset="0"/>
          </a:endParaRPr>
        </a:p>
      </dsp:txBody>
      <dsp:txXfrm rot="-5400000">
        <a:off x="3741117" y="2464415"/>
        <a:ext cx="158342" cy="157915"/>
      </dsp:txXfrm>
    </dsp:sp>
    <dsp:sp modelId="{AF067403-DDBD-484C-AB1E-2B9951B949DF}">
      <dsp:nvSpPr>
        <dsp:cNvPr id="0" name=""/>
        <dsp:cNvSpPr/>
      </dsp:nvSpPr>
      <dsp:spPr>
        <a:xfrm>
          <a:off x="2689324" y="2796421"/>
          <a:ext cx="2261927" cy="1505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Retail stores that offer credit accounts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733429" y="2840526"/>
        <a:ext cx="2173717" cy="1417634"/>
      </dsp:txXfrm>
    </dsp:sp>
    <dsp:sp modelId="{EB057BEF-D406-4261-AF5E-AB0AA12B2616}">
      <dsp:nvSpPr>
        <dsp:cNvPr id="0" name=""/>
        <dsp:cNvSpPr/>
      </dsp:nvSpPr>
      <dsp:spPr>
        <a:xfrm rot="10800000">
          <a:off x="2370087" y="3417392"/>
          <a:ext cx="225593" cy="2639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Calibri" pitchFamily="34" charset="0"/>
            <a:cs typeface="Calibri" pitchFamily="34" charset="0"/>
          </a:endParaRPr>
        </a:p>
      </dsp:txBody>
      <dsp:txXfrm rot="10800000">
        <a:off x="2437765" y="3470172"/>
        <a:ext cx="157915" cy="158342"/>
      </dsp:txXfrm>
    </dsp:sp>
    <dsp:sp modelId="{C85A2A27-AF81-48B2-AF55-CF0F6F3FDEBB}">
      <dsp:nvSpPr>
        <dsp:cNvPr id="0" name=""/>
        <dsp:cNvSpPr/>
      </dsp:nvSpPr>
      <dsp:spPr>
        <a:xfrm>
          <a:off x="1748" y="2796421"/>
          <a:ext cx="2261927" cy="1505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Mortgage and finance companies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45853" y="2840526"/>
        <a:ext cx="2173717" cy="14176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BFA40-A53A-45B4-9165-5BA6367C832D}">
      <dsp:nvSpPr>
        <dsp:cNvPr id="0" name=""/>
        <dsp:cNvSpPr/>
      </dsp:nvSpPr>
      <dsp:spPr>
        <a:xfrm>
          <a:off x="119861" y="1658"/>
          <a:ext cx="2153972" cy="1433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Landlords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161861" y="43658"/>
        <a:ext cx="2069972" cy="1349974"/>
      </dsp:txXfrm>
    </dsp:sp>
    <dsp:sp modelId="{17DF498B-9F5C-4FC3-9509-E4B3A7E0B4BE}">
      <dsp:nvSpPr>
        <dsp:cNvPr id="0" name=""/>
        <dsp:cNvSpPr/>
      </dsp:nvSpPr>
      <dsp:spPr>
        <a:xfrm>
          <a:off x="2363006" y="592992"/>
          <a:ext cx="214826" cy="2513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Calibri" pitchFamily="34" charset="0"/>
            <a:cs typeface="Calibri" pitchFamily="34" charset="0"/>
          </a:endParaRPr>
        </a:p>
      </dsp:txBody>
      <dsp:txXfrm>
        <a:off x="2363006" y="643253"/>
        <a:ext cx="150378" cy="150784"/>
      </dsp:txXfrm>
    </dsp:sp>
    <dsp:sp modelId="{6D195204-16E0-464E-A229-AB320095E72C}">
      <dsp:nvSpPr>
        <dsp:cNvPr id="0" name=""/>
        <dsp:cNvSpPr/>
      </dsp:nvSpPr>
      <dsp:spPr>
        <a:xfrm>
          <a:off x="2679166" y="1658"/>
          <a:ext cx="2153972" cy="1433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Cell phone companies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721166" y="43658"/>
        <a:ext cx="2069972" cy="1349974"/>
      </dsp:txXfrm>
    </dsp:sp>
    <dsp:sp modelId="{5E182DEB-2C4A-42D4-8C14-26C75CCD1CEA}">
      <dsp:nvSpPr>
        <dsp:cNvPr id="0" name=""/>
        <dsp:cNvSpPr/>
      </dsp:nvSpPr>
      <dsp:spPr>
        <a:xfrm rot="5400000">
          <a:off x="3648739" y="1506566"/>
          <a:ext cx="214826" cy="2513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Calibri" pitchFamily="34" charset="0"/>
            <a:cs typeface="Calibri" pitchFamily="34" charset="0"/>
          </a:endParaRPr>
        </a:p>
      </dsp:txBody>
      <dsp:txXfrm rot="-5400000">
        <a:off x="3680760" y="1524806"/>
        <a:ext cx="150784" cy="150378"/>
      </dsp:txXfrm>
    </dsp:sp>
    <dsp:sp modelId="{E27A0454-9354-49C0-BA81-5643B6CCF541}">
      <dsp:nvSpPr>
        <dsp:cNvPr id="0" name=""/>
        <dsp:cNvSpPr/>
      </dsp:nvSpPr>
      <dsp:spPr>
        <a:xfrm>
          <a:off x="2679166" y="1840966"/>
          <a:ext cx="2153972" cy="1433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Utility accounts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721166" y="1882966"/>
        <a:ext cx="2069972" cy="1349974"/>
      </dsp:txXfrm>
    </dsp:sp>
    <dsp:sp modelId="{0BEDB145-8C60-485D-B0F6-F04F86357F60}">
      <dsp:nvSpPr>
        <dsp:cNvPr id="0" name=""/>
        <dsp:cNvSpPr/>
      </dsp:nvSpPr>
      <dsp:spPr>
        <a:xfrm rot="10800000">
          <a:off x="2375166" y="2432300"/>
          <a:ext cx="214826" cy="2513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Calibri" pitchFamily="34" charset="0"/>
            <a:cs typeface="Calibri" pitchFamily="34" charset="0"/>
          </a:endParaRPr>
        </a:p>
      </dsp:txBody>
      <dsp:txXfrm rot="10800000">
        <a:off x="2439614" y="2482561"/>
        <a:ext cx="150378" cy="150784"/>
      </dsp:txXfrm>
    </dsp:sp>
    <dsp:sp modelId="{851F4420-30B7-465D-BDD4-22830F4E210E}">
      <dsp:nvSpPr>
        <dsp:cNvPr id="0" name=""/>
        <dsp:cNvSpPr/>
      </dsp:nvSpPr>
      <dsp:spPr>
        <a:xfrm>
          <a:off x="119861" y="1840966"/>
          <a:ext cx="2153972" cy="1433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Medical providers (payment information only)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161861" y="1882966"/>
        <a:ext cx="2069972" cy="13499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F5AC3-58BE-47F7-9F20-2BC02B079BD8}">
      <dsp:nvSpPr>
        <dsp:cNvPr id="0" name=""/>
        <dsp:cNvSpPr/>
      </dsp:nvSpPr>
      <dsp:spPr>
        <a:xfrm>
          <a:off x="2672281" y="2089480"/>
          <a:ext cx="2655820" cy="229739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Information </a:t>
          </a:r>
          <a:r>
            <a:rPr lang="en-US" sz="2400" u="sng" kern="1200" dirty="0" smtClean="0">
              <a:solidFill>
                <a:schemeClr val="tx1"/>
              </a:solidFill>
            </a:rPr>
            <a:t>Not</a:t>
          </a:r>
          <a:r>
            <a:rPr lang="en-US" sz="2400" kern="1200" dirty="0" smtClean="0">
              <a:solidFill>
                <a:schemeClr val="tx1"/>
              </a:solidFill>
            </a:rPr>
            <a:t> in a Credit Report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12388" y="2470190"/>
        <a:ext cx="1775606" cy="1535971"/>
      </dsp:txXfrm>
    </dsp:sp>
    <dsp:sp modelId="{67A963BB-C1DE-4BEC-B30F-78AB1D0FCD34}">
      <dsp:nvSpPr>
        <dsp:cNvPr id="0" name=""/>
        <dsp:cNvSpPr/>
      </dsp:nvSpPr>
      <dsp:spPr>
        <a:xfrm>
          <a:off x="4335334" y="990333"/>
          <a:ext cx="1002033" cy="86338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AD60A-E360-4B7D-9778-A486B1071560}">
      <dsp:nvSpPr>
        <dsp:cNvPr id="0" name=""/>
        <dsp:cNvSpPr/>
      </dsp:nvSpPr>
      <dsp:spPr>
        <a:xfrm>
          <a:off x="2916920" y="0"/>
          <a:ext cx="2176425" cy="188286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Medical information about where the person was treated and for what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77600" y="312031"/>
        <a:ext cx="1455065" cy="1258801"/>
      </dsp:txXfrm>
    </dsp:sp>
    <dsp:sp modelId="{3A6CFAEB-6010-4661-B19F-80B082AAA2DA}">
      <dsp:nvSpPr>
        <dsp:cNvPr id="0" name=""/>
        <dsp:cNvSpPr/>
      </dsp:nvSpPr>
      <dsp:spPr>
        <a:xfrm>
          <a:off x="5504785" y="2604401"/>
          <a:ext cx="1002033" cy="86338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6E1FE-00CC-487D-B188-2F795376B6D2}">
      <dsp:nvSpPr>
        <dsp:cNvPr id="0" name=""/>
        <dsp:cNvSpPr/>
      </dsp:nvSpPr>
      <dsp:spPr>
        <a:xfrm>
          <a:off x="4912955" y="1158087"/>
          <a:ext cx="2176425" cy="188286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Race &amp; Gender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273635" y="1470118"/>
        <a:ext cx="1455065" cy="1258801"/>
      </dsp:txXfrm>
    </dsp:sp>
    <dsp:sp modelId="{DD7F6A36-AD7E-455D-9AFD-D348B49E5E17}">
      <dsp:nvSpPr>
        <dsp:cNvPr id="0" name=""/>
        <dsp:cNvSpPr/>
      </dsp:nvSpPr>
      <dsp:spPr>
        <a:xfrm>
          <a:off x="4692409" y="4426381"/>
          <a:ext cx="1002033" cy="86338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72651-B91F-4BCD-96F7-E7C6332D5A19}">
      <dsp:nvSpPr>
        <dsp:cNvPr id="0" name=""/>
        <dsp:cNvSpPr/>
      </dsp:nvSpPr>
      <dsp:spPr>
        <a:xfrm>
          <a:off x="4912955" y="3434753"/>
          <a:ext cx="2176425" cy="188286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Religion &amp; Nationality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273635" y="3746784"/>
        <a:ext cx="1455065" cy="1258801"/>
      </dsp:txXfrm>
    </dsp:sp>
    <dsp:sp modelId="{892305DF-4651-4606-82F1-ED79DDBD97C5}">
      <dsp:nvSpPr>
        <dsp:cNvPr id="0" name=""/>
        <dsp:cNvSpPr/>
      </dsp:nvSpPr>
      <dsp:spPr>
        <a:xfrm>
          <a:off x="2677223" y="4615510"/>
          <a:ext cx="1002033" cy="86338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25517-6757-446A-BB6C-2BF98D07CAC7}">
      <dsp:nvSpPr>
        <dsp:cNvPr id="0" name=""/>
        <dsp:cNvSpPr/>
      </dsp:nvSpPr>
      <dsp:spPr>
        <a:xfrm>
          <a:off x="2916920" y="4594136"/>
          <a:ext cx="2176425" cy="188286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Non-credit depository institution accounts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277600" y="4906167"/>
        <a:ext cx="1455065" cy="1258801"/>
      </dsp:txXfrm>
    </dsp:sp>
    <dsp:sp modelId="{2C1396F8-49E7-4807-AF93-7CD21DF29CE3}">
      <dsp:nvSpPr>
        <dsp:cNvPr id="0" name=""/>
        <dsp:cNvSpPr/>
      </dsp:nvSpPr>
      <dsp:spPr>
        <a:xfrm>
          <a:off x="1488621" y="3002089"/>
          <a:ext cx="1002033" cy="86338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B7EC5-B3D6-43EA-8340-C997C04F637B}">
      <dsp:nvSpPr>
        <dsp:cNvPr id="0" name=""/>
        <dsp:cNvSpPr/>
      </dsp:nvSpPr>
      <dsp:spPr>
        <a:xfrm>
          <a:off x="911618" y="3436048"/>
          <a:ext cx="2176425" cy="188286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Criminal background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272298" y="3748079"/>
        <a:ext cx="1455065" cy="1258801"/>
      </dsp:txXfrm>
    </dsp:sp>
    <dsp:sp modelId="{4D17071C-DCDB-44DD-B574-2B0E0CB9C4FF}">
      <dsp:nvSpPr>
        <dsp:cNvPr id="0" name=""/>
        <dsp:cNvSpPr/>
      </dsp:nvSpPr>
      <dsp:spPr>
        <a:xfrm>
          <a:off x="911618" y="1155496"/>
          <a:ext cx="2176425" cy="188286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Buying habits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72298" y="1467527"/>
        <a:ext cx="1455065" cy="12588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2424-802A-4FBC-BB0B-D8B23CDAB3DC}">
      <dsp:nvSpPr>
        <dsp:cNvPr id="0" name=""/>
        <dsp:cNvSpPr/>
      </dsp:nvSpPr>
      <dsp:spPr>
        <a:xfrm>
          <a:off x="2131636" y="1263597"/>
          <a:ext cx="3432926" cy="3432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Some items remain on your credit report longer than others</a:t>
          </a:r>
          <a:endParaRPr lang="en-US" sz="3300" kern="1200" dirty="0"/>
        </a:p>
      </dsp:txBody>
      <dsp:txXfrm>
        <a:off x="2634376" y="1766337"/>
        <a:ext cx="2427446" cy="2427446"/>
      </dsp:txXfrm>
    </dsp:sp>
    <dsp:sp modelId="{6816864D-8496-4CF1-B464-F0CA2D456DAB}">
      <dsp:nvSpPr>
        <dsp:cNvPr id="0" name=""/>
        <dsp:cNvSpPr/>
      </dsp:nvSpPr>
      <dsp:spPr>
        <a:xfrm>
          <a:off x="2894512" y="-54977"/>
          <a:ext cx="1907174" cy="1907174"/>
        </a:xfrm>
        <a:prstGeom prst="ellips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Always</a:t>
          </a:r>
          <a:r>
            <a:rPr lang="en-US" sz="1800" u="sng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Accounts in good standing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73811" y="224322"/>
        <a:ext cx="1348576" cy="1348576"/>
      </dsp:txXfrm>
    </dsp:sp>
    <dsp:sp modelId="{1BE034EE-0906-4D1B-B083-01D19D749B95}">
      <dsp:nvSpPr>
        <dsp:cNvPr id="0" name=""/>
        <dsp:cNvSpPr/>
      </dsp:nvSpPr>
      <dsp:spPr>
        <a:xfrm>
          <a:off x="5238756" y="1383260"/>
          <a:ext cx="1907174" cy="1907174"/>
        </a:xfrm>
        <a:prstGeom prst="ellips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10 years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Closed accounts in good standing</a:t>
          </a:r>
          <a:endParaRPr lang="en-US" sz="1800" kern="1200" dirty="0"/>
        </a:p>
      </dsp:txBody>
      <dsp:txXfrm>
        <a:off x="5518055" y="1662559"/>
        <a:ext cx="1348576" cy="1348576"/>
      </dsp:txXfrm>
    </dsp:sp>
    <dsp:sp modelId="{F5C61796-9451-4E6B-8992-C78F024A45F0}">
      <dsp:nvSpPr>
        <dsp:cNvPr id="0" name=""/>
        <dsp:cNvSpPr/>
      </dsp:nvSpPr>
      <dsp:spPr>
        <a:xfrm>
          <a:off x="4603025" y="3710388"/>
          <a:ext cx="1907174" cy="1907174"/>
        </a:xfrm>
        <a:prstGeom prst="ellips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7 years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Late or missed payments</a:t>
          </a:r>
          <a:endParaRPr lang="en-US" sz="1800" kern="1200" dirty="0"/>
        </a:p>
      </dsp:txBody>
      <dsp:txXfrm>
        <a:off x="4882324" y="3989687"/>
        <a:ext cx="1348576" cy="1348576"/>
      </dsp:txXfrm>
    </dsp:sp>
    <dsp:sp modelId="{9ED371C0-6FF8-427C-AAC6-4DA31A2928D2}">
      <dsp:nvSpPr>
        <dsp:cNvPr id="0" name=""/>
        <dsp:cNvSpPr/>
      </dsp:nvSpPr>
      <dsp:spPr>
        <a:xfrm>
          <a:off x="1265481" y="3710380"/>
          <a:ext cx="1907174" cy="1907174"/>
        </a:xfrm>
        <a:prstGeom prst="ellips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7-10 years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record information</a:t>
          </a:r>
          <a:endParaRPr lang="en-US" sz="1800" kern="1200" dirty="0"/>
        </a:p>
      </dsp:txBody>
      <dsp:txXfrm>
        <a:off x="1544780" y="3989679"/>
        <a:ext cx="1348576" cy="1348576"/>
      </dsp:txXfrm>
    </dsp:sp>
    <dsp:sp modelId="{434AD633-C448-42D5-8870-C37689832AD4}">
      <dsp:nvSpPr>
        <dsp:cNvPr id="0" name=""/>
        <dsp:cNvSpPr/>
      </dsp:nvSpPr>
      <dsp:spPr>
        <a:xfrm>
          <a:off x="550269" y="1383260"/>
          <a:ext cx="1907174" cy="1907174"/>
        </a:xfrm>
        <a:prstGeom prst="ellips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2 years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Inquiries</a:t>
          </a:r>
          <a:endParaRPr lang="en-US" sz="1800" kern="1200" dirty="0"/>
        </a:p>
      </dsp:txBody>
      <dsp:txXfrm>
        <a:off x="829568" y="1662559"/>
        <a:ext cx="1348576" cy="13485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B6381-221A-4828-808D-6BFC737540AC}">
      <dsp:nvSpPr>
        <dsp:cNvPr id="0" name=""/>
        <dsp:cNvSpPr/>
      </dsp:nvSpPr>
      <dsp:spPr>
        <a:xfrm>
          <a:off x="0" y="304800"/>
          <a:ext cx="5105400" cy="5105400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07138-5984-4E63-8971-5D5A87D7F61B}">
      <dsp:nvSpPr>
        <dsp:cNvPr id="0" name=""/>
        <dsp:cNvSpPr/>
      </dsp:nvSpPr>
      <dsp:spPr>
        <a:xfrm>
          <a:off x="485013" y="733803"/>
          <a:ext cx="1991106" cy="2103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Reflects information </a:t>
          </a:r>
          <a:r>
            <a:rPr lang="en-US" sz="2400" u="sng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 the entire credit report </a:t>
          </a:r>
          <a:endParaRPr lang="en-US" sz="2400" u="sng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82211" y="831001"/>
        <a:ext cx="1796710" cy="1908729"/>
      </dsp:txXfrm>
    </dsp:sp>
    <dsp:sp modelId="{C1954AC7-65D7-4796-A332-DF486827A5E2}">
      <dsp:nvSpPr>
        <dsp:cNvPr id="0" name=""/>
        <dsp:cNvSpPr/>
      </dsp:nvSpPr>
      <dsp:spPr>
        <a:xfrm>
          <a:off x="2629281" y="733803"/>
          <a:ext cx="1991106" cy="2103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At a particular </a:t>
          </a:r>
          <a:r>
            <a:rPr lang="en-US" sz="2400" u="sng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point in time</a:t>
          </a:r>
          <a:endParaRPr lang="en-US" sz="2400" u="sng" kern="1200" dirty="0">
            <a:solidFill>
              <a:schemeClr val="tx1"/>
            </a:solidFill>
          </a:endParaRPr>
        </a:p>
      </dsp:txBody>
      <dsp:txXfrm>
        <a:off x="2726479" y="831001"/>
        <a:ext cx="1796710" cy="1908729"/>
      </dsp:txXfrm>
    </dsp:sp>
    <dsp:sp modelId="{147D16AA-C1AB-438C-91B3-6F036428CFD0}">
      <dsp:nvSpPr>
        <dsp:cNvPr id="0" name=""/>
        <dsp:cNvSpPr/>
      </dsp:nvSpPr>
      <dsp:spPr>
        <a:xfrm>
          <a:off x="485013" y="2878071"/>
          <a:ext cx="1991106" cy="2103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Numeric “grade” of a consumer’s </a:t>
          </a:r>
          <a:r>
            <a:rPr lang="en-US" sz="2400" u="sng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financial reliability </a:t>
          </a:r>
          <a:endParaRPr lang="en-US" sz="2400" u="sng" kern="1200" dirty="0">
            <a:solidFill>
              <a:schemeClr val="tx1"/>
            </a:solidFill>
          </a:endParaRPr>
        </a:p>
      </dsp:txBody>
      <dsp:txXfrm>
        <a:off x="582211" y="2975269"/>
        <a:ext cx="1796710" cy="1908729"/>
      </dsp:txXfrm>
    </dsp:sp>
    <dsp:sp modelId="{850C0F43-200E-4BBB-89AA-8F830F56CDB8}">
      <dsp:nvSpPr>
        <dsp:cNvPr id="0" name=""/>
        <dsp:cNvSpPr/>
      </dsp:nvSpPr>
      <dsp:spPr>
        <a:xfrm>
          <a:off x="2629281" y="2878071"/>
          <a:ext cx="1991106" cy="2103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Examples: Fair Isaac, Corp (FICO) and </a:t>
          </a:r>
          <a:r>
            <a:rPr lang="en-US" sz="20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VantageScore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26479" y="2975269"/>
        <a:ext cx="1796710" cy="19087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AC1AC-E969-4DD4-A684-8F5CAB831834}">
      <dsp:nvSpPr>
        <dsp:cNvPr id="0" name=""/>
        <dsp:cNvSpPr/>
      </dsp:nvSpPr>
      <dsp:spPr>
        <a:xfrm>
          <a:off x="0" y="523188"/>
          <a:ext cx="8077200" cy="794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Generally, higher score = higher chance of credit repayment</a:t>
          </a:r>
          <a:endParaRPr lang="en-US" sz="2400" kern="1200" dirty="0"/>
        </a:p>
      </dsp:txBody>
      <dsp:txXfrm>
        <a:off x="38777" y="561965"/>
        <a:ext cx="7999646" cy="716797"/>
      </dsp:txXfrm>
    </dsp:sp>
    <dsp:sp modelId="{23C907AA-83CE-4E2B-9B23-3DB2DD504049}">
      <dsp:nvSpPr>
        <dsp:cNvPr id="0" name=""/>
        <dsp:cNvSpPr/>
      </dsp:nvSpPr>
      <dsp:spPr>
        <a:xfrm>
          <a:off x="0" y="1501860"/>
          <a:ext cx="8077200" cy="794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How the score is calculated depends on the credit scoring model</a:t>
          </a:r>
          <a:endParaRPr lang="en-US" sz="2400" kern="1200" dirty="0"/>
        </a:p>
      </dsp:txBody>
      <dsp:txXfrm>
        <a:off x="38777" y="1540637"/>
        <a:ext cx="7999646" cy="7167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44B09-77C4-4BA1-B5B0-7FB014A03897}">
      <dsp:nvSpPr>
        <dsp:cNvPr id="0" name=""/>
        <dsp:cNvSpPr/>
      </dsp:nvSpPr>
      <dsp:spPr>
        <a:xfrm>
          <a:off x="1102630" y="0"/>
          <a:ext cx="2578447" cy="1547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Insurance Rates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102630" y="0"/>
        <a:ext cx="2578447" cy="1547068"/>
      </dsp:txXfrm>
    </dsp:sp>
    <dsp:sp modelId="{27E97662-E76F-4822-90FA-A10FE32D63F0}">
      <dsp:nvSpPr>
        <dsp:cNvPr id="0" name=""/>
        <dsp:cNvSpPr/>
      </dsp:nvSpPr>
      <dsp:spPr>
        <a:xfrm>
          <a:off x="3938922" y="409"/>
          <a:ext cx="2578447" cy="1547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Employment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938922" y="409"/>
        <a:ext cx="2578447" cy="1547068"/>
      </dsp:txXfrm>
    </dsp:sp>
    <dsp:sp modelId="{CE3979F8-FC46-4F50-9EB6-01DB76B4C79F}">
      <dsp:nvSpPr>
        <dsp:cNvPr id="0" name=""/>
        <dsp:cNvSpPr/>
      </dsp:nvSpPr>
      <dsp:spPr>
        <a:xfrm>
          <a:off x="1102630" y="1805322"/>
          <a:ext cx="2578447" cy="1547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Public Utility Services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102630" y="1805322"/>
        <a:ext cx="2578447" cy="1547068"/>
      </dsp:txXfrm>
    </dsp:sp>
    <dsp:sp modelId="{FCB4A59C-5020-46E0-B5CA-A3512EB18680}">
      <dsp:nvSpPr>
        <dsp:cNvPr id="0" name=""/>
        <dsp:cNvSpPr/>
      </dsp:nvSpPr>
      <dsp:spPr>
        <a:xfrm>
          <a:off x="3938922" y="1805322"/>
          <a:ext cx="2578447" cy="1547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Housing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938922" y="1805322"/>
        <a:ext cx="2578447" cy="15470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0888D-A9BA-4A6C-BFBA-6E8FC5810C0E}">
      <dsp:nvSpPr>
        <dsp:cNvPr id="0" name=""/>
        <dsp:cNvSpPr/>
      </dsp:nvSpPr>
      <dsp:spPr>
        <a:xfrm>
          <a:off x="2650254" y="-174337"/>
          <a:ext cx="2014691" cy="1190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Pay your bills consistently and on time</a:t>
          </a:r>
          <a:endParaRPr lang="en-US" sz="2000" kern="1200" dirty="0"/>
        </a:p>
      </dsp:txBody>
      <dsp:txXfrm>
        <a:off x="2708369" y="-116222"/>
        <a:ext cx="1898461" cy="1074267"/>
      </dsp:txXfrm>
    </dsp:sp>
    <dsp:sp modelId="{27788D29-9B9D-4FF9-8906-7345E234AFF9}">
      <dsp:nvSpPr>
        <dsp:cNvPr id="0" name=""/>
        <dsp:cNvSpPr/>
      </dsp:nvSpPr>
      <dsp:spPr>
        <a:xfrm>
          <a:off x="1678211" y="420911"/>
          <a:ext cx="3958776" cy="3958776"/>
        </a:xfrm>
        <a:custGeom>
          <a:avLst/>
          <a:gdLst/>
          <a:ahLst/>
          <a:cxnLst/>
          <a:rect l="0" t="0" r="0" b="0"/>
          <a:pathLst>
            <a:path>
              <a:moveTo>
                <a:pt x="2988578" y="276592"/>
              </a:moveTo>
              <a:arcTo wR="1979388" hR="1979388" stAng="18039229" swAng="3650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48859-41D9-4E82-8C93-96C94123BCCC}">
      <dsp:nvSpPr>
        <dsp:cNvPr id="0" name=""/>
        <dsp:cNvSpPr/>
      </dsp:nvSpPr>
      <dsp:spPr>
        <a:xfrm>
          <a:off x="4364454" y="815356"/>
          <a:ext cx="2014691" cy="1190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Maintain reasonable amounts of available credit</a:t>
          </a:r>
          <a:endParaRPr lang="en-US" sz="2000" kern="1200" dirty="0"/>
        </a:p>
      </dsp:txBody>
      <dsp:txXfrm>
        <a:off x="4422569" y="873471"/>
        <a:ext cx="1898461" cy="1074267"/>
      </dsp:txXfrm>
    </dsp:sp>
    <dsp:sp modelId="{54B2B2A2-3AF9-49A3-B54B-3CCA3D21B195}">
      <dsp:nvSpPr>
        <dsp:cNvPr id="0" name=""/>
        <dsp:cNvSpPr/>
      </dsp:nvSpPr>
      <dsp:spPr>
        <a:xfrm>
          <a:off x="1678211" y="420911"/>
          <a:ext cx="3958776" cy="3958776"/>
        </a:xfrm>
        <a:custGeom>
          <a:avLst/>
          <a:gdLst/>
          <a:ahLst/>
          <a:cxnLst/>
          <a:rect l="0" t="0" r="0" b="0"/>
          <a:pathLst>
            <a:path>
              <a:moveTo>
                <a:pt x="3920633" y="1592676"/>
              </a:moveTo>
              <a:arcTo wR="1979388" hR="1979388" stAng="20924023" swAng="135195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917BC-F735-45E5-9945-9E4BEF232FBB}">
      <dsp:nvSpPr>
        <dsp:cNvPr id="0" name=""/>
        <dsp:cNvSpPr/>
      </dsp:nvSpPr>
      <dsp:spPr>
        <a:xfrm>
          <a:off x="4364454" y="2794745"/>
          <a:ext cx="2014691" cy="1190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Apply for credit sparingly</a:t>
          </a:r>
          <a:endParaRPr lang="en-US" sz="2000" kern="1200" dirty="0"/>
        </a:p>
      </dsp:txBody>
      <dsp:txXfrm>
        <a:off x="4422569" y="2852860"/>
        <a:ext cx="1898461" cy="1074267"/>
      </dsp:txXfrm>
    </dsp:sp>
    <dsp:sp modelId="{E5740CF0-B45C-41B9-98A7-10F26F80A07B}">
      <dsp:nvSpPr>
        <dsp:cNvPr id="0" name=""/>
        <dsp:cNvSpPr/>
      </dsp:nvSpPr>
      <dsp:spPr>
        <a:xfrm>
          <a:off x="1678211" y="420911"/>
          <a:ext cx="3958776" cy="3958776"/>
        </a:xfrm>
        <a:custGeom>
          <a:avLst/>
          <a:gdLst/>
          <a:ahLst/>
          <a:cxnLst/>
          <a:rect l="0" t="0" r="0" b="0"/>
          <a:pathLst>
            <a:path>
              <a:moveTo>
                <a:pt x="3163391" y="3565614"/>
              </a:moveTo>
              <a:arcTo wR="1979388" hR="1979388" stAng="3195679" swAng="3650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6AEA3-29A9-4F77-AC4D-BC7C16B55D77}">
      <dsp:nvSpPr>
        <dsp:cNvPr id="0" name=""/>
        <dsp:cNvSpPr/>
      </dsp:nvSpPr>
      <dsp:spPr>
        <a:xfrm>
          <a:off x="2650254" y="3784439"/>
          <a:ext cx="2014691" cy="1190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Have a mix of different types of credit accounts</a:t>
          </a:r>
          <a:endParaRPr lang="en-US" sz="2000" kern="1200" dirty="0"/>
        </a:p>
      </dsp:txBody>
      <dsp:txXfrm>
        <a:off x="2708369" y="3842554"/>
        <a:ext cx="1898461" cy="1074267"/>
      </dsp:txXfrm>
    </dsp:sp>
    <dsp:sp modelId="{0C3107CE-B5A8-4127-9D76-E2119506FCA9}">
      <dsp:nvSpPr>
        <dsp:cNvPr id="0" name=""/>
        <dsp:cNvSpPr/>
      </dsp:nvSpPr>
      <dsp:spPr>
        <a:xfrm>
          <a:off x="1678211" y="420911"/>
          <a:ext cx="3958776" cy="3958776"/>
        </a:xfrm>
        <a:custGeom>
          <a:avLst/>
          <a:gdLst/>
          <a:ahLst/>
          <a:cxnLst/>
          <a:rect l="0" t="0" r="0" b="0"/>
          <a:pathLst>
            <a:path>
              <a:moveTo>
                <a:pt x="970197" y="3682183"/>
              </a:moveTo>
              <a:arcTo wR="1979388" hR="1979388" stAng="7239229" swAng="3650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520BB-FC88-4C60-8B68-62893CDC174C}">
      <dsp:nvSpPr>
        <dsp:cNvPr id="0" name=""/>
        <dsp:cNvSpPr/>
      </dsp:nvSpPr>
      <dsp:spPr>
        <a:xfrm>
          <a:off x="936053" y="2794745"/>
          <a:ext cx="2014691" cy="1190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not have too many of one type of account</a:t>
          </a:r>
          <a:endParaRPr lang="en-US" sz="2000" kern="1200" dirty="0"/>
        </a:p>
      </dsp:txBody>
      <dsp:txXfrm>
        <a:off x="994168" y="2852860"/>
        <a:ext cx="1898461" cy="1074267"/>
      </dsp:txXfrm>
    </dsp:sp>
    <dsp:sp modelId="{92BEC077-807A-44F1-98B8-F4253268861E}">
      <dsp:nvSpPr>
        <dsp:cNvPr id="0" name=""/>
        <dsp:cNvSpPr/>
      </dsp:nvSpPr>
      <dsp:spPr>
        <a:xfrm>
          <a:off x="1678211" y="420911"/>
          <a:ext cx="3958776" cy="3958776"/>
        </a:xfrm>
        <a:custGeom>
          <a:avLst/>
          <a:gdLst/>
          <a:ahLst/>
          <a:cxnLst/>
          <a:rect l="0" t="0" r="0" b="0"/>
          <a:pathLst>
            <a:path>
              <a:moveTo>
                <a:pt x="38143" y="2366099"/>
              </a:moveTo>
              <a:arcTo wR="1979388" hR="1979388" stAng="10124023" swAng="135195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BDC1C-1954-4956-8ED8-02A9EBA8B228}">
      <dsp:nvSpPr>
        <dsp:cNvPr id="0" name=""/>
        <dsp:cNvSpPr/>
      </dsp:nvSpPr>
      <dsp:spPr>
        <a:xfrm>
          <a:off x="936053" y="815356"/>
          <a:ext cx="2014691" cy="1190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 your credit report annually</a:t>
          </a:r>
          <a:endParaRPr lang="en-US" sz="2000" kern="1200" dirty="0"/>
        </a:p>
      </dsp:txBody>
      <dsp:txXfrm>
        <a:off x="994168" y="873471"/>
        <a:ext cx="1898461" cy="1074267"/>
      </dsp:txXfrm>
    </dsp:sp>
    <dsp:sp modelId="{B766F7F4-3DD7-4A89-8280-903931B3DD0B}">
      <dsp:nvSpPr>
        <dsp:cNvPr id="0" name=""/>
        <dsp:cNvSpPr/>
      </dsp:nvSpPr>
      <dsp:spPr>
        <a:xfrm>
          <a:off x="1678211" y="420911"/>
          <a:ext cx="3958776" cy="3958776"/>
        </a:xfrm>
        <a:custGeom>
          <a:avLst/>
          <a:gdLst/>
          <a:ahLst/>
          <a:cxnLst/>
          <a:rect l="0" t="0" r="0" b="0"/>
          <a:pathLst>
            <a:path>
              <a:moveTo>
                <a:pt x="795385" y="393161"/>
              </a:moveTo>
              <a:arcTo wR="1979388" hR="1979388" stAng="13995679" swAng="3650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60EBD-DCD9-4D70-971F-731C96EF5046}">
      <dsp:nvSpPr>
        <dsp:cNvPr id="0" name=""/>
        <dsp:cNvSpPr/>
      </dsp:nvSpPr>
      <dsp:spPr>
        <a:xfrm>
          <a:off x="2864" y="314151"/>
          <a:ext cx="1722685" cy="85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Small closed-end loan</a:t>
          </a:r>
          <a:endParaRPr lang="en-US" sz="2000" b="1" kern="1200" dirty="0"/>
        </a:p>
      </dsp:txBody>
      <dsp:txXfrm>
        <a:off x="2864" y="314151"/>
        <a:ext cx="1722685" cy="857427"/>
      </dsp:txXfrm>
    </dsp:sp>
    <dsp:sp modelId="{F22EE784-0607-4B3C-887D-E62E1129E7E8}">
      <dsp:nvSpPr>
        <dsp:cNvPr id="0" name=""/>
        <dsp:cNvSpPr/>
      </dsp:nvSpPr>
      <dsp:spPr>
        <a:xfrm>
          <a:off x="2864" y="1219188"/>
          <a:ext cx="1722685" cy="315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From a depository institution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Set up automatic payments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864" y="1219188"/>
        <a:ext cx="1722685" cy="3156459"/>
      </dsp:txXfrm>
    </dsp:sp>
    <dsp:sp modelId="{76C3636E-12F1-41BB-9B78-5A8D10EE09F6}">
      <dsp:nvSpPr>
        <dsp:cNvPr id="0" name=""/>
        <dsp:cNvSpPr/>
      </dsp:nvSpPr>
      <dsp:spPr>
        <a:xfrm>
          <a:off x="1966726" y="314151"/>
          <a:ext cx="1722685" cy="85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Credit card with a co-signer</a:t>
          </a:r>
          <a:endParaRPr lang="en-US" sz="2000" b="1" kern="1200" dirty="0"/>
        </a:p>
      </dsp:txBody>
      <dsp:txXfrm>
        <a:off x="1966726" y="314151"/>
        <a:ext cx="1722685" cy="857427"/>
      </dsp:txXfrm>
    </dsp:sp>
    <dsp:sp modelId="{1C875A26-9E25-4687-AE94-F7FB692E132C}">
      <dsp:nvSpPr>
        <dsp:cNvPr id="0" name=""/>
        <dsp:cNvSpPr/>
      </dsp:nvSpPr>
      <dsp:spPr>
        <a:xfrm>
          <a:off x="1966726" y="1219188"/>
          <a:ext cx="1722685" cy="315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Co-signer – person who is </a:t>
          </a:r>
          <a:r>
            <a:rPr lang="en-US" sz="2000" u="sng" kern="1200" dirty="0" smtClean="0"/>
            <a:t>equally responsible</a:t>
          </a:r>
          <a:r>
            <a:rPr lang="en-US" sz="2000" kern="1200" dirty="0" smtClean="0"/>
            <a:t> for paying back debt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66726" y="1219188"/>
        <a:ext cx="1722685" cy="3156459"/>
      </dsp:txXfrm>
    </dsp:sp>
    <dsp:sp modelId="{99EED0CE-DD0A-4A65-A83F-C29DE5EA881F}">
      <dsp:nvSpPr>
        <dsp:cNvPr id="0" name=""/>
        <dsp:cNvSpPr/>
      </dsp:nvSpPr>
      <dsp:spPr>
        <a:xfrm>
          <a:off x="3930587" y="314151"/>
          <a:ext cx="1722685" cy="85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Secured credit card</a:t>
          </a:r>
          <a:endParaRPr lang="en-US" sz="2000" b="1" kern="1200" dirty="0"/>
        </a:p>
      </dsp:txBody>
      <dsp:txXfrm>
        <a:off x="3930587" y="314151"/>
        <a:ext cx="1722685" cy="857427"/>
      </dsp:txXfrm>
    </dsp:sp>
    <dsp:sp modelId="{76E22146-AF3A-47E0-8FF2-B7CE86A4AFE0}">
      <dsp:nvSpPr>
        <dsp:cNvPr id="0" name=""/>
        <dsp:cNvSpPr/>
      </dsp:nvSpPr>
      <dsp:spPr>
        <a:xfrm>
          <a:off x="3930587" y="1219188"/>
          <a:ext cx="1722685" cy="315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Requires a cash security deposit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Ensures the credit card company will be paid</a:t>
          </a:r>
          <a:endParaRPr lang="en-US" sz="2000" kern="1200" dirty="0"/>
        </a:p>
      </dsp:txBody>
      <dsp:txXfrm>
        <a:off x="3930587" y="1219188"/>
        <a:ext cx="1722685" cy="3156459"/>
      </dsp:txXfrm>
    </dsp:sp>
    <dsp:sp modelId="{ABEBCA14-5E93-43D8-B22E-E44474D019A2}">
      <dsp:nvSpPr>
        <dsp:cNvPr id="0" name=""/>
        <dsp:cNvSpPr/>
      </dsp:nvSpPr>
      <dsp:spPr>
        <a:xfrm>
          <a:off x="5894449" y="314151"/>
          <a:ext cx="1722685" cy="85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Authorized user on a credit card</a:t>
          </a:r>
          <a:endParaRPr lang="en-US" sz="2000" b="1" kern="1200" dirty="0"/>
        </a:p>
      </dsp:txBody>
      <dsp:txXfrm>
        <a:off x="5894449" y="314151"/>
        <a:ext cx="1722685" cy="857427"/>
      </dsp:txXfrm>
    </dsp:sp>
    <dsp:sp modelId="{61B8E0DD-97B1-400D-856E-2BB5253BB89E}">
      <dsp:nvSpPr>
        <dsp:cNvPr id="0" name=""/>
        <dsp:cNvSpPr/>
      </dsp:nvSpPr>
      <dsp:spPr>
        <a:xfrm>
          <a:off x="5894449" y="1219188"/>
          <a:ext cx="1722685" cy="315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Authorized user is not legally responsible for the debt but they will build a credit history</a:t>
          </a:r>
          <a:endParaRPr lang="en-US" sz="2000" kern="1200" dirty="0"/>
        </a:p>
      </dsp:txBody>
      <dsp:txXfrm>
        <a:off x="5894449" y="1219188"/>
        <a:ext cx="1722685" cy="31564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0DA73-9A55-4C52-8069-59977FD07A01}">
      <dsp:nvSpPr>
        <dsp:cNvPr id="0" name=""/>
        <dsp:cNvSpPr/>
      </dsp:nvSpPr>
      <dsp:spPr>
        <a:xfrm>
          <a:off x="0" y="2418"/>
          <a:ext cx="4343400" cy="1237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One free</a:t>
          </a:r>
          <a:r>
            <a:rPr lang="en-US" sz="2400" kern="1200" dirty="0" smtClean="0"/>
            <a:t> credit report annually from </a:t>
          </a:r>
          <a:r>
            <a:rPr lang="en-US" sz="2400" u="sng" kern="1200" dirty="0" smtClean="0"/>
            <a:t>each</a:t>
          </a:r>
          <a:r>
            <a:rPr lang="en-US" sz="2400" kern="1200" dirty="0" smtClean="0"/>
            <a:t> of the three credit reporting agencies</a:t>
          </a:r>
          <a:endParaRPr lang="en-US" sz="2400" kern="1200" dirty="0"/>
        </a:p>
      </dsp:txBody>
      <dsp:txXfrm>
        <a:off x="36232" y="38650"/>
        <a:ext cx="4270936" cy="1164576"/>
      </dsp:txXfrm>
    </dsp:sp>
    <dsp:sp modelId="{7F2D6DC3-79B7-409D-97FA-F0696B7DA44D}">
      <dsp:nvSpPr>
        <dsp:cNvPr id="0" name=""/>
        <dsp:cNvSpPr/>
      </dsp:nvSpPr>
      <dsp:spPr>
        <a:xfrm rot="5400000">
          <a:off x="1939754" y="1270385"/>
          <a:ext cx="463890" cy="556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-5400000">
        <a:off x="2004700" y="1316774"/>
        <a:ext cx="334000" cy="324723"/>
      </dsp:txXfrm>
    </dsp:sp>
    <dsp:sp modelId="{B392F322-DC84-4959-9C02-5EDAB4DA0736}">
      <dsp:nvSpPr>
        <dsp:cNvPr id="0" name=""/>
        <dsp:cNvSpPr/>
      </dsp:nvSpPr>
      <dsp:spPr>
        <a:xfrm>
          <a:off x="0" y="1857979"/>
          <a:ext cx="4343400" cy="12370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Important to request your report even if you have not used credit</a:t>
          </a:r>
        </a:p>
      </dsp:txBody>
      <dsp:txXfrm>
        <a:off x="36232" y="1894211"/>
        <a:ext cx="4270936" cy="1164576"/>
      </dsp:txXfrm>
    </dsp:sp>
    <dsp:sp modelId="{B62DFF87-08C1-4E48-8507-B01CE739580F}">
      <dsp:nvSpPr>
        <dsp:cNvPr id="0" name=""/>
        <dsp:cNvSpPr/>
      </dsp:nvSpPr>
      <dsp:spPr>
        <a:xfrm rot="5400000">
          <a:off x="1939754" y="3125946"/>
          <a:ext cx="463890" cy="556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-5400000">
        <a:off x="2004700" y="3172335"/>
        <a:ext cx="334000" cy="324723"/>
      </dsp:txXfrm>
    </dsp:sp>
    <dsp:sp modelId="{CEE873DC-2896-47A5-9AA8-983D09AE0989}">
      <dsp:nvSpPr>
        <dsp:cNvPr id="0" name=""/>
        <dsp:cNvSpPr/>
      </dsp:nvSpPr>
      <dsp:spPr>
        <a:xfrm>
          <a:off x="0" y="3713540"/>
          <a:ext cx="4343400" cy="1237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If denied credit, the applicant can request a free copy within 60 days</a:t>
          </a:r>
          <a:endParaRPr lang="en-US" sz="2400" kern="1200" dirty="0"/>
        </a:p>
      </dsp:txBody>
      <dsp:txXfrm>
        <a:off x="36232" y="3749772"/>
        <a:ext cx="4270936" cy="116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929EB-0E6D-40B1-95C6-80EFBD03DF10}">
      <dsp:nvSpPr>
        <dsp:cNvPr id="0" name=""/>
        <dsp:cNvSpPr/>
      </dsp:nvSpPr>
      <dsp:spPr>
        <a:xfrm>
          <a:off x="0" y="3613665"/>
          <a:ext cx="7620000" cy="11860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Credit Reports </a:t>
          </a:r>
          <a:endParaRPr lang="en-US" sz="2200" kern="1200" dirty="0"/>
        </a:p>
      </dsp:txBody>
      <dsp:txXfrm>
        <a:off x="0" y="3613665"/>
        <a:ext cx="7620000" cy="640486"/>
      </dsp:txXfrm>
    </dsp:sp>
    <dsp:sp modelId="{E3FC61AE-346A-4134-925E-3B2795CC8898}">
      <dsp:nvSpPr>
        <dsp:cNvPr id="0" name=""/>
        <dsp:cNvSpPr/>
      </dsp:nvSpPr>
      <dsp:spPr>
        <a:xfrm>
          <a:off x="0" y="4230430"/>
          <a:ext cx="7620000" cy="545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Record, created by a CRA, of an individual’s credit history</a:t>
          </a:r>
          <a:endParaRPr lang="en-US" sz="2400" kern="1200" dirty="0"/>
        </a:p>
      </dsp:txBody>
      <dsp:txXfrm>
        <a:off x="0" y="4230430"/>
        <a:ext cx="7620000" cy="545599"/>
      </dsp:txXfrm>
    </dsp:sp>
    <dsp:sp modelId="{DC2E8B5A-35C1-4118-846E-F86BA8BB1ECC}">
      <dsp:nvSpPr>
        <dsp:cNvPr id="0" name=""/>
        <dsp:cNvSpPr/>
      </dsp:nvSpPr>
      <dsp:spPr>
        <a:xfrm rot="10800000">
          <a:off x="0" y="1807257"/>
          <a:ext cx="7620000" cy="18241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Credit Report Agencies (CRA’s)</a:t>
          </a:r>
          <a:endParaRPr lang="en-US" sz="2200" kern="1200" dirty="0"/>
        </a:p>
      </dsp:txBody>
      <dsp:txXfrm rot="-10800000">
        <a:off x="0" y="1807257"/>
        <a:ext cx="7620000" cy="640294"/>
      </dsp:txXfrm>
    </dsp:sp>
    <dsp:sp modelId="{BA82708B-45B2-4E7A-903A-73B3D9EF436C}">
      <dsp:nvSpPr>
        <dsp:cNvPr id="0" name=""/>
        <dsp:cNvSpPr/>
      </dsp:nvSpPr>
      <dsp:spPr>
        <a:xfrm>
          <a:off x="0" y="2354508"/>
          <a:ext cx="7620000" cy="7315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Keep a record of a consumer’s account history (credit history)</a:t>
          </a:r>
        </a:p>
      </dsp:txBody>
      <dsp:txXfrm>
        <a:off x="0" y="2354508"/>
        <a:ext cx="7620000" cy="731522"/>
      </dsp:txXfrm>
    </dsp:sp>
    <dsp:sp modelId="{146B2363-4120-43F2-9FE3-9E7D3D20AC00}">
      <dsp:nvSpPr>
        <dsp:cNvPr id="0" name=""/>
        <dsp:cNvSpPr/>
      </dsp:nvSpPr>
      <dsp:spPr>
        <a:xfrm rot="10800000">
          <a:off x="0" y="848"/>
          <a:ext cx="7620000" cy="18241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Lender</a:t>
          </a:r>
          <a:endParaRPr lang="en-US" sz="2200" kern="1200" dirty="0"/>
        </a:p>
      </dsp:txBody>
      <dsp:txXfrm rot="-10800000">
        <a:off x="0" y="848"/>
        <a:ext cx="7620000" cy="640294"/>
      </dsp:txXfrm>
    </dsp:sp>
    <dsp:sp modelId="{C62E6D2A-1299-4BC3-A639-5C20DF206B86}">
      <dsp:nvSpPr>
        <dsp:cNvPr id="0" name=""/>
        <dsp:cNvSpPr/>
      </dsp:nvSpPr>
      <dsp:spPr>
        <a:xfrm>
          <a:off x="0" y="641142"/>
          <a:ext cx="7620000" cy="5454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Reports a consumer’s account history to CRA’s</a:t>
          </a:r>
          <a:endParaRPr lang="en-US" sz="2400" kern="1200" dirty="0"/>
        </a:p>
      </dsp:txBody>
      <dsp:txXfrm>
        <a:off x="0" y="641142"/>
        <a:ext cx="7620000" cy="5454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11CAE-C295-4FA4-BA28-B500D52AA06B}">
      <dsp:nvSpPr>
        <dsp:cNvPr id="0" name=""/>
        <dsp:cNvSpPr/>
      </dsp:nvSpPr>
      <dsp:spPr>
        <a:xfrm>
          <a:off x="930" y="42304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Must be ordered separately</a:t>
          </a:r>
          <a:endParaRPr lang="en-US" sz="3200" kern="1200" dirty="0"/>
        </a:p>
      </dsp:txBody>
      <dsp:txXfrm>
        <a:off x="930" y="42304"/>
        <a:ext cx="3627685" cy="2176611"/>
      </dsp:txXfrm>
    </dsp:sp>
    <dsp:sp modelId="{01ADE2EE-8356-4F86-BDF8-F8678F5438E3}">
      <dsp:nvSpPr>
        <dsp:cNvPr id="0" name=""/>
        <dsp:cNvSpPr/>
      </dsp:nvSpPr>
      <dsp:spPr>
        <a:xfrm>
          <a:off x="3991384" y="42304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Usually costs a fee</a:t>
          </a:r>
          <a:endParaRPr lang="en-US" sz="3200" kern="1200" dirty="0"/>
        </a:p>
      </dsp:txBody>
      <dsp:txXfrm>
        <a:off x="3991384" y="42304"/>
        <a:ext cx="3627685" cy="2176611"/>
      </dsp:txXfrm>
    </dsp:sp>
    <dsp:sp modelId="{E08DBFCA-0578-4570-9CA1-C2BB2D97C1BE}">
      <dsp:nvSpPr>
        <dsp:cNvPr id="0" name=""/>
        <dsp:cNvSpPr/>
      </dsp:nvSpPr>
      <dsp:spPr>
        <a:xfrm>
          <a:off x="930" y="2581684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3 CRA’s are the primary source</a:t>
          </a:r>
          <a:endParaRPr lang="en-US" sz="3200" kern="1200" dirty="0"/>
        </a:p>
      </dsp:txBody>
      <dsp:txXfrm>
        <a:off x="930" y="2581684"/>
        <a:ext cx="3627685" cy="2176611"/>
      </dsp:txXfrm>
    </dsp:sp>
    <dsp:sp modelId="{DAE0D7AB-B065-45DA-BB4F-5EDA6B2272E7}">
      <dsp:nvSpPr>
        <dsp:cNvPr id="0" name=""/>
        <dsp:cNvSpPr/>
      </dsp:nvSpPr>
      <dsp:spPr>
        <a:xfrm>
          <a:off x="3991384" y="2581684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Scores may differ between each CRA</a:t>
          </a:r>
          <a:endParaRPr lang="en-US" sz="3200" kern="1200" dirty="0"/>
        </a:p>
      </dsp:txBody>
      <dsp:txXfrm>
        <a:off x="3991384" y="2581684"/>
        <a:ext cx="3627685" cy="21766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6F9AB-22EC-4553-9A7C-03B62858FCF6}">
      <dsp:nvSpPr>
        <dsp:cNvPr id="0" name=""/>
        <dsp:cNvSpPr/>
      </dsp:nvSpPr>
      <dsp:spPr>
        <a:xfrm>
          <a:off x="594359" y="0"/>
          <a:ext cx="6736080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F0EBA-FC00-49BA-ACF0-5670558C8E80}">
      <dsp:nvSpPr>
        <dsp:cNvPr id="0" name=""/>
        <dsp:cNvSpPr/>
      </dsp:nvSpPr>
      <dsp:spPr>
        <a:xfrm>
          <a:off x="2708" y="1097279"/>
          <a:ext cx="1759862" cy="237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Contact the CRA &amp; company that provided the incorrect information</a:t>
          </a:r>
          <a:endParaRPr lang="en-US" sz="2000" kern="1200" dirty="0"/>
        </a:p>
      </dsp:txBody>
      <dsp:txXfrm>
        <a:off x="88617" y="1183188"/>
        <a:ext cx="1588044" cy="2205622"/>
      </dsp:txXfrm>
    </dsp:sp>
    <dsp:sp modelId="{A07EB5C4-EA7E-49EC-B3FB-47A0CF0FDB96}">
      <dsp:nvSpPr>
        <dsp:cNvPr id="0" name=""/>
        <dsp:cNvSpPr/>
      </dsp:nvSpPr>
      <dsp:spPr>
        <a:xfrm>
          <a:off x="2055881" y="1097279"/>
          <a:ext cx="1759862" cy="237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Credit agency has 30 days to investigate</a:t>
          </a:r>
          <a:endParaRPr lang="en-US" sz="2000" kern="1200" dirty="0"/>
        </a:p>
      </dsp:txBody>
      <dsp:txXfrm>
        <a:off x="2141790" y="1183188"/>
        <a:ext cx="1588044" cy="2205622"/>
      </dsp:txXfrm>
    </dsp:sp>
    <dsp:sp modelId="{FE9818F3-DDCD-4D4C-B46B-6ACE82666677}">
      <dsp:nvSpPr>
        <dsp:cNvPr id="0" name=""/>
        <dsp:cNvSpPr/>
      </dsp:nvSpPr>
      <dsp:spPr>
        <a:xfrm>
          <a:off x="4109055" y="1097279"/>
          <a:ext cx="1759862" cy="237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 error found, correct information must be provided to all three CRA’s</a:t>
          </a:r>
          <a:endParaRPr lang="en-US" sz="2000" kern="1200" dirty="0"/>
        </a:p>
      </dsp:txBody>
      <dsp:txXfrm>
        <a:off x="4194964" y="1183188"/>
        <a:ext cx="1588044" cy="2205622"/>
      </dsp:txXfrm>
    </dsp:sp>
    <dsp:sp modelId="{B54B99D0-8FF5-4630-B2A6-E21AA4CC53F0}">
      <dsp:nvSpPr>
        <dsp:cNvPr id="0" name=""/>
        <dsp:cNvSpPr/>
      </dsp:nvSpPr>
      <dsp:spPr>
        <a:xfrm>
          <a:off x="6162228" y="1097279"/>
          <a:ext cx="1759862" cy="237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 dispute is not resolved, consumer may add a dispute statement to their report</a:t>
          </a:r>
          <a:endParaRPr lang="en-US" sz="2000" kern="1200" dirty="0"/>
        </a:p>
      </dsp:txBody>
      <dsp:txXfrm>
        <a:off x="6248137" y="1183188"/>
        <a:ext cx="1588044" cy="220562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F0890-4F79-4151-A204-901215D54505}">
      <dsp:nvSpPr>
        <dsp:cNvPr id="0" name=""/>
        <dsp:cNvSpPr/>
      </dsp:nvSpPr>
      <dsp:spPr>
        <a:xfrm>
          <a:off x="2381" y="144900"/>
          <a:ext cx="2321718" cy="5760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From </a:t>
          </a:r>
          <a:r>
            <a:rPr lang="en-US" sz="2000" kern="1200" dirty="0" err="1" smtClean="0"/>
            <a:t>Talitha</a:t>
          </a:r>
          <a:endParaRPr lang="en-US" sz="2000" kern="1200" dirty="0"/>
        </a:p>
      </dsp:txBody>
      <dsp:txXfrm>
        <a:off x="2381" y="144900"/>
        <a:ext cx="2321718" cy="576000"/>
      </dsp:txXfrm>
    </dsp:sp>
    <dsp:sp modelId="{B03BB0F0-0EFF-4B99-B4D2-5ADB1512EF31}">
      <dsp:nvSpPr>
        <dsp:cNvPr id="0" name=""/>
        <dsp:cNvSpPr/>
      </dsp:nvSpPr>
      <dsp:spPr>
        <a:xfrm>
          <a:off x="2381" y="720900"/>
          <a:ext cx="2321718" cy="43919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Credit ratings improve as people get older and earn more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Isabella’s credit score will improve as soon as she: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Settles her delinquent accounts</a:t>
          </a:r>
          <a:endParaRPr lang="en-US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gets a better interest rate on existing loans</a:t>
          </a:r>
        </a:p>
      </dsp:txBody>
      <dsp:txXfrm>
        <a:off x="2381" y="720900"/>
        <a:ext cx="2321718" cy="4391999"/>
      </dsp:txXfrm>
    </dsp:sp>
    <dsp:sp modelId="{7A6BDF82-EE3F-4463-8264-8A30DBB40C5A}">
      <dsp:nvSpPr>
        <dsp:cNvPr id="0" name=""/>
        <dsp:cNvSpPr/>
      </dsp:nvSpPr>
      <dsp:spPr>
        <a:xfrm>
          <a:off x="2649140" y="144900"/>
          <a:ext cx="2321718" cy="5760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From Brendan</a:t>
          </a:r>
          <a:endParaRPr lang="en-US" sz="2000" kern="1200" dirty="0"/>
        </a:p>
      </dsp:txBody>
      <dsp:txXfrm>
        <a:off x="2649140" y="144900"/>
        <a:ext cx="2321718" cy="576000"/>
      </dsp:txXfrm>
    </dsp:sp>
    <dsp:sp modelId="{3D2E50D1-D02A-4BB6-AF2B-070AF42C0E1A}">
      <dsp:nvSpPr>
        <dsp:cNvPr id="0" name=""/>
        <dsp:cNvSpPr/>
      </dsp:nvSpPr>
      <dsp:spPr>
        <a:xfrm>
          <a:off x="2649140" y="720900"/>
          <a:ext cx="2321718" cy="43919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Shopping around too much for credit is not good because it increases inquiries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Opening new accounts, even if not used, provides evidence of credit worthiness</a:t>
          </a:r>
        </a:p>
      </dsp:txBody>
      <dsp:txXfrm>
        <a:off x="2649140" y="720900"/>
        <a:ext cx="2321718" cy="4391999"/>
      </dsp:txXfrm>
    </dsp:sp>
    <dsp:sp modelId="{EC0A6291-7F36-4E39-A059-C3A1F72A312A}">
      <dsp:nvSpPr>
        <dsp:cNvPr id="0" name=""/>
        <dsp:cNvSpPr/>
      </dsp:nvSpPr>
      <dsp:spPr>
        <a:xfrm>
          <a:off x="5295900" y="144900"/>
          <a:ext cx="2321718" cy="5760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From Both</a:t>
          </a:r>
          <a:endParaRPr lang="en-US" sz="2000" kern="1200" dirty="0"/>
        </a:p>
      </dsp:txBody>
      <dsp:txXfrm>
        <a:off x="5295900" y="144900"/>
        <a:ext cx="2321718" cy="576000"/>
      </dsp:txXfrm>
    </dsp:sp>
    <dsp:sp modelId="{1B281CD5-0D00-4697-8060-88C601D9A916}">
      <dsp:nvSpPr>
        <dsp:cNvPr id="0" name=""/>
        <dsp:cNvSpPr/>
      </dsp:nvSpPr>
      <dsp:spPr>
        <a:xfrm>
          <a:off x="5295900" y="720900"/>
          <a:ext cx="2321718" cy="439199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Close old accounts, including those with loans not paid on time to wipe the slate clean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Pay someone else to fix her credit</a:t>
          </a:r>
        </a:p>
      </dsp:txBody>
      <dsp:txXfrm>
        <a:off x="5295900" y="720900"/>
        <a:ext cx="2321718" cy="439199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C15A3-A96C-442A-9B2A-0C9FB158B031}">
      <dsp:nvSpPr>
        <dsp:cNvPr id="0" name=""/>
        <dsp:cNvSpPr/>
      </dsp:nvSpPr>
      <dsp:spPr>
        <a:xfrm>
          <a:off x="406" y="1767132"/>
          <a:ext cx="2325119" cy="1750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Used to assess financial risk</a:t>
          </a:r>
          <a:endParaRPr lang="en-US" sz="2000" kern="1200" dirty="0"/>
        </a:p>
      </dsp:txBody>
      <dsp:txXfrm>
        <a:off x="40683" y="1807409"/>
        <a:ext cx="2244565" cy="1294602"/>
      </dsp:txXfrm>
    </dsp:sp>
    <dsp:sp modelId="{166DEE27-1684-4319-A4F0-D6A0C63D8DCD}">
      <dsp:nvSpPr>
        <dsp:cNvPr id="0" name=""/>
        <dsp:cNvSpPr/>
      </dsp:nvSpPr>
      <dsp:spPr>
        <a:xfrm>
          <a:off x="1342692" y="2307406"/>
          <a:ext cx="2298697" cy="2298697"/>
        </a:xfrm>
        <a:prstGeom prst="leftCircularArrow">
          <a:avLst>
            <a:gd name="adj1" fmla="val 2029"/>
            <a:gd name="adj2" fmla="val 243280"/>
            <a:gd name="adj3" fmla="val 2457358"/>
            <a:gd name="adj4" fmla="val 9463056"/>
            <a:gd name="adj5" fmla="val 236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744D4-8FA1-481C-9E69-8D8A7C65184C}">
      <dsp:nvSpPr>
        <dsp:cNvPr id="0" name=""/>
        <dsp:cNvSpPr/>
      </dsp:nvSpPr>
      <dsp:spPr>
        <a:xfrm>
          <a:off x="558505" y="2956622"/>
          <a:ext cx="1833546" cy="91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Credit history</a:t>
          </a:r>
          <a:endParaRPr lang="en-US" sz="2400" kern="1200" dirty="0"/>
        </a:p>
      </dsp:txBody>
      <dsp:txXfrm>
        <a:off x="585356" y="2983473"/>
        <a:ext cx="1779844" cy="863071"/>
      </dsp:txXfrm>
    </dsp:sp>
    <dsp:sp modelId="{2D8CB16B-B197-4F23-87F2-131208A25FE3}">
      <dsp:nvSpPr>
        <dsp:cNvPr id="0" name=""/>
        <dsp:cNvSpPr/>
      </dsp:nvSpPr>
      <dsp:spPr>
        <a:xfrm>
          <a:off x="2614177" y="2135998"/>
          <a:ext cx="2325119" cy="1750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Enables lenders to make more objective lending decisions</a:t>
          </a:r>
          <a:endParaRPr lang="en-US" sz="2000" kern="1200" dirty="0"/>
        </a:p>
      </dsp:txBody>
      <dsp:txXfrm>
        <a:off x="2654454" y="2551318"/>
        <a:ext cx="2244565" cy="1294602"/>
      </dsp:txXfrm>
    </dsp:sp>
    <dsp:sp modelId="{3BDE90E2-34C8-4BA9-89A1-07DD121F4D76}">
      <dsp:nvSpPr>
        <dsp:cNvPr id="0" name=""/>
        <dsp:cNvSpPr/>
      </dsp:nvSpPr>
      <dsp:spPr>
        <a:xfrm>
          <a:off x="3880740" y="873990"/>
          <a:ext cx="2520277" cy="2520277"/>
        </a:xfrm>
        <a:prstGeom prst="circularArrow">
          <a:avLst>
            <a:gd name="adj1" fmla="val 1851"/>
            <a:gd name="adj2" fmla="val 220990"/>
            <a:gd name="adj3" fmla="val 19603499"/>
            <a:gd name="adj4" fmla="val 12575511"/>
            <a:gd name="adj5" fmla="val 21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C260D-745E-4E26-BB9B-C8C3A3F59A03}">
      <dsp:nvSpPr>
        <dsp:cNvPr id="0" name=""/>
        <dsp:cNvSpPr/>
      </dsp:nvSpPr>
      <dsp:spPr>
        <a:xfrm>
          <a:off x="3172276" y="1536804"/>
          <a:ext cx="1833546" cy="91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Credit score</a:t>
          </a:r>
          <a:endParaRPr lang="en-US" sz="2400" kern="1200" dirty="0"/>
        </a:p>
      </dsp:txBody>
      <dsp:txXfrm>
        <a:off x="3199127" y="1563655"/>
        <a:ext cx="1779844" cy="863071"/>
      </dsp:txXfrm>
    </dsp:sp>
    <dsp:sp modelId="{4C6C7467-C273-4A7C-9D84-2FF3C22EDFFA}">
      <dsp:nvSpPr>
        <dsp:cNvPr id="0" name=""/>
        <dsp:cNvSpPr/>
      </dsp:nvSpPr>
      <dsp:spPr>
        <a:xfrm>
          <a:off x="5227948" y="1767132"/>
          <a:ext cx="2325119" cy="1750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 develop a positive credit history</a:t>
          </a:r>
          <a:endParaRPr lang="en-US" sz="2000" kern="1200" dirty="0"/>
        </a:p>
      </dsp:txBody>
      <dsp:txXfrm>
        <a:off x="5268225" y="1807409"/>
        <a:ext cx="2244565" cy="1294602"/>
      </dsp:txXfrm>
    </dsp:sp>
    <dsp:sp modelId="{90139DCF-3673-4E32-BFF8-7EAD7756F4E8}">
      <dsp:nvSpPr>
        <dsp:cNvPr id="0" name=""/>
        <dsp:cNvSpPr/>
      </dsp:nvSpPr>
      <dsp:spPr>
        <a:xfrm>
          <a:off x="5786046" y="2956622"/>
          <a:ext cx="1833546" cy="91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 your money responsibly</a:t>
          </a:r>
          <a:endParaRPr lang="en-US" sz="2000" kern="1200" dirty="0"/>
        </a:p>
      </dsp:txBody>
      <dsp:txXfrm>
        <a:off x="5812897" y="2983473"/>
        <a:ext cx="1779844" cy="863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7B931-D22A-4E97-BC2C-E5FB0B3695A0}">
      <dsp:nvSpPr>
        <dsp:cNvPr id="0" name=""/>
        <dsp:cNvSpPr/>
      </dsp:nvSpPr>
      <dsp:spPr>
        <a:xfrm>
          <a:off x="0" y="2623988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tx1"/>
            </a:solidFill>
          </a:endParaRPr>
        </a:p>
      </dsp:txBody>
      <dsp:txXfrm>
        <a:off x="0" y="2623988"/>
        <a:ext cx="3627685" cy="2176611"/>
      </dsp:txXfrm>
    </dsp:sp>
    <dsp:sp modelId="{CE468130-1BF1-444C-A42C-6051027B057F}">
      <dsp:nvSpPr>
        <dsp:cNvPr id="0" name=""/>
        <dsp:cNvSpPr/>
      </dsp:nvSpPr>
      <dsp:spPr>
        <a:xfrm>
          <a:off x="3992314" y="2590789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tx1"/>
            </a:solidFill>
          </a:endParaRPr>
        </a:p>
      </dsp:txBody>
      <dsp:txXfrm>
        <a:off x="3992314" y="2590789"/>
        <a:ext cx="3627685" cy="2176611"/>
      </dsp:txXfrm>
    </dsp:sp>
    <dsp:sp modelId="{18621E08-589F-48E1-8EB5-44738F989B45}">
      <dsp:nvSpPr>
        <dsp:cNvPr id="0" name=""/>
        <dsp:cNvSpPr/>
      </dsp:nvSpPr>
      <dsp:spPr>
        <a:xfrm>
          <a:off x="2133610" y="5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tx1"/>
            </a:solidFill>
          </a:endParaRPr>
        </a:p>
      </dsp:txBody>
      <dsp:txXfrm>
        <a:off x="2133610" y="5"/>
        <a:ext cx="3627685" cy="2176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99FF-2D83-4D3E-837C-41B5A2D39A69}">
      <dsp:nvSpPr>
        <dsp:cNvPr id="0" name=""/>
        <dsp:cNvSpPr/>
      </dsp:nvSpPr>
      <dsp:spPr>
        <a:xfrm>
          <a:off x="5004116" y="747412"/>
          <a:ext cx="1979876" cy="198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395E8-D06C-44CF-8D6E-559EE92D3D24}">
      <dsp:nvSpPr>
        <dsp:cNvPr id="0" name=""/>
        <dsp:cNvSpPr/>
      </dsp:nvSpPr>
      <dsp:spPr>
        <a:xfrm>
          <a:off x="5069854" y="813431"/>
          <a:ext cx="1848400" cy="1848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Underline any areas of financial concern</a:t>
          </a:r>
          <a:endParaRPr lang="en-US" sz="2200" kern="1200" dirty="0"/>
        </a:p>
      </dsp:txBody>
      <dsp:txXfrm>
        <a:off x="5334096" y="1077510"/>
        <a:ext cx="1319917" cy="1320046"/>
      </dsp:txXfrm>
    </dsp:sp>
    <dsp:sp modelId="{DC692B14-D9C8-4EA7-9F5C-D371CA494833}">
      <dsp:nvSpPr>
        <dsp:cNvPr id="0" name=""/>
        <dsp:cNvSpPr/>
      </dsp:nvSpPr>
      <dsp:spPr>
        <a:xfrm rot="2700000">
          <a:off x="2960242" y="749806"/>
          <a:ext cx="1975107" cy="197510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CCA13-477A-45A8-A2AA-9CFE9D7B4CC1}">
      <dsp:nvSpPr>
        <dsp:cNvPr id="0" name=""/>
        <dsp:cNvSpPr/>
      </dsp:nvSpPr>
      <dsp:spPr>
        <a:xfrm>
          <a:off x="3023595" y="813431"/>
          <a:ext cx="1848400" cy="1848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 small groups, read about Isabella</a:t>
          </a:r>
          <a:endParaRPr lang="en-US" sz="2200" kern="1200" dirty="0"/>
        </a:p>
      </dsp:txBody>
      <dsp:txXfrm>
        <a:off x="3287837" y="1077510"/>
        <a:ext cx="1319917" cy="1320046"/>
      </dsp:txXfrm>
    </dsp:sp>
    <dsp:sp modelId="{C9F3345C-83F2-4D7C-8203-CFE23FFFAAD0}">
      <dsp:nvSpPr>
        <dsp:cNvPr id="0" name=""/>
        <dsp:cNvSpPr/>
      </dsp:nvSpPr>
      <dsp:spPr>
        <a:xfrm rot="2700000">
          <a:off x="913982" y="749806"/>
          <a:ext cx="1975107" cy="197510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6F18-7130-46AD-98B6-29DAC8565FC6}">
      <dsp:nvSpPr>
        <dsp:cNvPr id="0" name=""/>
        <dsp:cNvSpPr/>
      </dsp:nvSpPr>
      <dsp:spPr>
        <a:xfrm>
          <a:off x="977336" y="813431"/>
          <a:ext cx="1848400" cy="1848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Meet Isabella, your new client</a:t>
          </a:r>
          <a:endParaRPr lang="en-US" sz="2200" kern="1200" dirty="0"/>
        </a:p>
      </dsp:txBody>
      <dsp:txXfrm>
        <a:off x="1241577" y="1077510"/>
        <a:ext cx="1319917" cy="1320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6B10-6029-4908-9310-615D61C1E764}">
      <dsp:nvSpPr>
        <dsp:cNvPr id="0" name=""/>
        <dsp:cNvSpPr/>
      </dsp:nvSpPr>
      <dsp:spPr>
        <a:xfrm rot="16200000">
          <a:off x="952500" y="-952500"/>
          <a:ext cx="1866900" cy="37719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Consumer (personal) Information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0" y="0"/>
        <a:ext cx="3771900" cy="1400175"/>
      </dsp:txXfrm>
    </dsp:sp>
    <dsp:sp modelId="{ECDAB738-CC50-4CBB-9C1D-D39CDECED6DE}">
      <dsp:nvSpPr>
        <dsp:cNvPr id="0" name=""/>
        <dsp:cNvSpPr/>
      </dsp:nvSpPr>
      <dsp:spPr>
        <a:xfrm>
          <a:off x="3771900" y="0"/>
          <a:ext cx="3771900" cy="18669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Credit Account Information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71900" y="0"/>
        <a:ext cx="3771900" cy="1400175"/>
      </dsp:txXfrm>
    </dsp:sp>
    <dsp:sp modelId="{EB034B49-8904-4742-8942-4B490AE9EDAB}">
      <dsp:nvSpPr>
        <dsp:cNvPr id="0" name=""/>
        <dsp:cNvSpPr/>
      </dsp:nvSpPr>
      <dsp:spPr>
        <a:xfrm rot="10800000">
          <a:off x="0" y="1866900"/>
          <a:ext cx="3771900" cy="18669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Public Record Information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0" y="2333624"/>
        <a:ext cx="3771900" cy="1400175"/>
      </dsp:txXfrm>
    </dsp:sp>
    <dsp:sp modelId="{AB5DB281-51F8-4FFF-B722-65A5A3D1197C}">
      <dsp:nvSpPr>
        <dsp:cNvPr id="0" name=""/>
        <dsp:cNvSpPr/>
      </dsp:nvSpPr>
      <dsp:spPr>
        <a:xfrm rot="5400000">
          <a:off x="4724400" y="914400"/>
          <a:ext cx="1866900" cy="37719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Inquiry Information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3771900" y="2333624"/>
        <a:ext cx="3771900" cy="1400175"/>
      </dsp:txXfrm>
    </dsp:sp>
    <dsp:sp modelId="{BCC62123-453B-460D-9245-EE7BFC267D38}">
      <dsp:nvSpPr>
        <dsp:cNvPr id="0" name=""/>
        <dsp:cNvSpPr/>
      </dsp:nvSpPr>
      <dsp:spPr>
        <a:xfrm>
          <a:off x="2640330" y="1400174"/>
          <a:ext cx="2263140" cy="93345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Four Categories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85897" y="1445741"/>
        <a:ext cx="2172006" cy="842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A955E-B828-46CF-9190-7F7E774D787A}">
      <dsp:nvSpPr>
        <dsp:cNvPr id="0" name=""/>
        <dsp:cNvSpPr/>
      </dsp:nvSpPr>
      <dsp:spPr>
        <a:xfrm>
          <a:off x="3810000" y="1459631"/>
          <a:ext cx="3145981" cy="25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36"/>
              </a:lnTo>
              <a:lnTo>
                <a:pt x="3145981" y="126236"/>
              </a:lnTo>
              <a:lnTo>
                <a:pt x="3145981" y="2524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7D01C-32C3-43FD-B20C-4705AA2F8432}">
      <dsp:nvSpPr>
        <dsp:cNvPr id="0" name=""/>
        <dsp:cNvSpPr/>
      </dsp:nvSpPr>
      <dsp:spPr>
        <a:xfrm>
          <a:off x="3810000" y="1459631"/>
          <a:ext cx="1572990" cy="25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36"/>
              </a:lnTo>
              <a:lnTo>
                <a:pt x="1572990" y="126236"/>
              </a:lnTo>
              <a:lnTo>
                <a:pt x="1572990" y="2524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9A33E-CC14-41FC-9A90-B7B2E994C901}">
      <dsp:nvSpPr>
        <dsp:cNvPr id="0" name=""/>
        <dsp:cNvSpPr/>
      </dsp:nvSpPr>
      <dsp:spPr>
        <a:xfrm>
          <a:off x="3764280" y="1459631"/>
          <a:ext cx="91440" cy="252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4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FC1B-3FC6-46B6-8797-77333D4B0204}">
      <dsp:nvSpPr>
        <dsp:cNvPr id="0" name=""/>
        <dsp:cNvSpPr/>
      </dsp:nvSpPr>
      <dsp:spPr>
        <a:xfrm>
          <a:off x="2237009" y="1459631"/>
          <a:ext cx="1572990" cy="252472"/>
        </a:xfrm>
        <a:custGeom>
          <a:avLst/>
          <a:gdLst/>
          <a:ahLst/>
          <a:cxnLst/>
          <a:rect l="0" t="0" r="0" b="0"/>
          <a:pathLst>
            <a:path>
              <a:moveTo>
                <a:pt x="1572990" y="0"/>
              </a:moveTo>
              <a:lnTo>
                <a:pt x="1572990" y="126236"/>
              </a:lnTo>
              <a:lnTo>
                <a:pt x="0" y="126236"/>
              </a:lnTo>
              <a:lnTo>
                <a:pt x="0" y="2524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59391-6D67-47DB-B83C-6D96B6F558EB}">
      <dsp:nvSpPr>
        <dsp:cNvPr id="0" name=""/>
        <dsp:cNvSpPr/>
      </dsp:nvSpPr>
      <dsp:spPr>
        <a:xfrm>
          <a:off x="664018" y="1459631"/>
          <a:ext cx="3145981" cy="252472"/>
        </a:xfrm>
        <a:custGeom>
          <a:avLst/>
          <a:gdLst/>
          <a:ahLst/>
          <a:cxnLst/>
          <a:rect l="0" t="0" r="0" b="0"/>
          <a:pathLst>
            <a:path>
              <a:moveTo>
                <a:pt x="3145981" y="0"/>
              </a:moveTo>
              <a:lnTo>
                <a:pt x="3145981" y="126236"/>
              </a:lnTo>
              <a:lnTo>
                <a:pt x="0" y="126236"/>
              </a:lnTo>
              <a:lnTo>
                <a:pt x="0" y="2524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CCB49-680A-4620-9EE4-516795747B88}">
      <dsp:nvSpPr>
        <dsp:cNvPr id="0" name=""/>
        <dsp:cNvSpPr/>
      </dsp:nvSpPr>
      <dsp:spPr>
        <a:xfrm>
          <a:off x="3149741" y="448411"/>
          <a:ext cx="1320517" cy="1011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Types of Information</a:t>
          </a:r>
          <a:endParaRPr lang="en-US" sz="2100" kern="1200" dirty="0"/>
        </a:p>
      </dsp:txBody>
      <dsp:txXfrm>
        <a:off x="3149741" y="448411"/>
        <a:ext cx="1320517" cy="1011220"/>
      </dsp:txXfrm>
    </dsp:sp>
    <dsp:sp modelId="{62C6CF4D-52A1-4455-AC7E-ED0C9B320B68}">
      <dsp:nvSpPr>
        <dsp:cNvPr id="0" name=""/>
        <dsp:cNvSpPr/>
      </dsp:nvSpPr>
      <dsp:spPr>
        <a:xfrm>
          <a:off x="3759" y="1712104"/>
          <a:ext cx="1320517" cy="1011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Type of Credit</a:t>
          </a:r>
          <a:endParaRPr lang="en-US" sz="2100" kern="1200" dirty="0"/>
        </a:p>
      </dsp:txBody>
      <dsp:txXfrm>
        <a:off x="3759" y="1712104"/>
        <a:ext cx="1320517" cy="1011220"/>
      </dsp:txXfrm>
    </dsp:sp>
    <dsp:sp modelId="{98EAB243-2E95-4621-BC43-17D62A00BA48}">
      <dsp:nvSpPr>
        <dsp:cNvPr id="0" name=""/>
        <dsp:cNvSpPr/>
      </dsp:nvSpPr>
      <dsp:spPr>
        <a:xfrm>
          <a:off x="1576750" y="1712104"/>
          <a:ext cx="1320517" cy="1011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Loan Amount or Credit Limit</a:t>
          </a:r>
          <a:endParaRPr lang="en-US" sz="2100" kern="1200" dirty="0"/>
        </a:p>
      </dsp:txBody>
      <dsp:txXfrm>
        <a:off x="1576750" y="1712104"/>
        <a:ext cx="1320517" cy="1011220"/>
      </dsp:txXfrm>
    </dsp:sp>
    <dsp:sp modelId="{8EBAAF01-DFB7-4CFB-AB5E-44D461F8D127}">
      <dsp:nvSpPr>
        <dsp:cNvPr id="0" name=""/>
        <dsp:cNvSpPr/>
      </dsp:nvSpPr>
      <dsp:spPr>
        <a:xfrm>
          <a:off x="3149741" y="1712104"/>
          <a:ext cx="1320517" cy="1011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Date</a:t>
          </a:r>
          <a:endParaRPr lang="en-US" sz="2100" kern="1200" dirty="0"/>
        </a:p>
      </dsp:txBody>
      <dsp:txXfrm>
        <a:off x="3149741" y="1712104"/>
        <a:ext cx="1320517" cy="1011220"/>
      </dsp:txXfrm>
    </dsp:sp>
    <dsp:sp modelId="{4AE064B5-06BE-4675-ACFD-4BB676B21092}">
      <dsp:nvSpPr>
        <dsp:cNvPr id="0" name=""/>
        <dsp:cNvSpPr/>
      </dsp:nvSpPr>
      <dsp:spPr>
        <a:xfrm>
          <a:off x="4722731" y="1712104"/>
          <a:ext cx="1320517" cy="1011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Account Balance</a:t>
          </a:r>
          <a:endParaRPr lang="en-US" sz="2100" kern="1200" dirty="0"/>
        </a:p>
      </dsp:txBody>
      <dsp:txXfrm>
        <a:off x="4722731" y="1712104"/>
        <a:ext cx="1320517" cy="1011220"/>
      </dsp:txXfrm>
    </dsp:sp>
    <dsp:sp modelId="{5731B4CB-4CB8-457D-A23A-BE8825B4FBEA}">
      <dsp:nvSpPr>
        <dsp:cNvPr id="0" name=""/>
        <dsp:cNvSpPr/>
      </dsp:nvSpPr>
      <dsp:spPr>
        <a:xfrm>
          <a:off x="6295722" y="1712104"/>
          <a:ext cx="1320517" cy="1011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Payment Information</a:t>
          </a:r>
          <a:endParaRPr lang="en-US" sz="2100" kern="1200" dirty="0"/>
        </a:p>
      </dsp:txBody>
      <dsp:txXfrm>
        <a:off x="6295722" y="1712104"/>
        <a:ext cx="1320517" cy="1011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2575A-1A33-4772-8741-AF653709B5DA}">
      <dsp:nvSpPr>
        <dsp:cNvPr id="0" name=""/>
        <dsp:cNvSpPr/>
      </dsp:nvSpPr>
      <dsp:spPr>
        <a:xfrm>
          <a:off x="477552" y="372"/>
          <a:ext cx="3173759" cy="1904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Closed-end</a:t>
          </a:r>
          <a:r>
            <a:rPr lang="en-US" sz="2200" kern="1200" dirty="0" smtClean="0">
              <a:solidFill>
                <a:schemeClr val="tx1"/>
              </a:solidFill>
            </a:rPr>
            <a:t/>
          </a:r>
          <a:br>
            <a:rPr lang="en-US" sz="2200" kern="1200" dirty="0" smtClean="0">
              <a:solidFill>
                <a:schemeClr val="tx1"/>
              </a:solidFill>
            </a:rPr>
          </a:br>
          <a:r>
            <a:rPr lang="en-US" sz="2200" kern="1200" dirty="0" smtClean="0">
              <a:solidFill>
                <a:schemeClr val="tx1"/>
              </a:solidFill>
            </a:rPr>
            <a:t>Total amount of loan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77552" y="372"/>
        <a:ext cx="3173759" cy="1904255"/>
      </dsp:txXfrm>
    </dsp:sp>
    <dsp:sp modelId="{3FE4EBB3-4AC6-4FBE-97AF-1A4DE3BBEFE6}">
      <dsp:nvSpPr>
        <dsp:cNvPr id="0" name=""/>
        <dsp:cNvSpPr/>
      </dsp:nvSpPr>
      <dsp:spPr>
        <a:xfrm>
          <a:off x="3968687" y="372"/>
          <a:ext cx="3173759" cy="1904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Open-end</a:t>
          </a:r>
          <a:r>
            <a:rPr lang="en-US" sz="2200" kern="1200" dirty="0" smtClean="0">
              <a:solidFill>
                <a:schemeClr val="tx1"/>
              </a:solidFill>
            </a:rPr>
            <a:t/>
          </a:r>
          <a:br>
            <a:rPr lang="en-US" sz="2200" kern="1200" dirty="0" smtClean="0">
              <a:solidFill>
                <a:schemeClr val="tx1"/>
              </a:solidFill>
            </a:rPr>
          </a:br>
          <a:r>
            <a:rPr lang="en-US" sz="2200" kern="1200" dirty="0" smtClean="0">
              <a:solidFill>
                <a:schemeClr val="tx1"/>
              </a:solidFill>
            </a:rPr>
            <a:t>Credit limit </a:t>
          </a:r>
          <a:endParaRPr lang="en-US" sz="2200" kern="1200" dirty="0" smtClean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(</a:t>
          </a:r>
          <a:r>
            <a:rPr lang="en-US" sz="2200" kern="1200" dirty="0" smtClean="0">
              <a:solidFill>
                <a:schemeClr val="tx1"/>
              </a:solidFill>
            </a:rPr>
            <a:t>maximum dollar amount that can be borrowed)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968687" y="372"/>
        <a:ext cx="3173759" cy="19042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DD60E-AACC-4E97-94CB-EE12F983073B}">
      <dsp:nvSpPr>
        <dsp:cNvPr id="0" name=""/>
        <dsp:cNvSpPr/>
      </dsp:nvSpPr>
      <dsp:spPr>
        <a:xfrm>
          <a:off x="2864" y="328722"/>
          <a:ext cx="1722685" cy="68907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Collection Agencies</a:t>
          </a:r>
          <a:endParaRPr lang="en-US" sz="1900" kern="1200" dirty="0"/>
        </a:p>
      </dsp:txBody>
      <dsp:txXfrm>
        <a:off x="2864" y="328722"/>
        <a:ext cx="1722685" cy="689074"/>
      </dsp:txXfrm>
    </dsp:sp>
    <dsp:sp modelId="{29EF6110-F0A0-414F-8A5D-6775322B14FA}">
      <dsp:nvSpPr>
        <dsp:cNvPr id="0" name=""/>
        <dsp:cNvSpPr/>
      </dsp:nvSpPr>
      <dsp:spPr>
        <a:xfrm>
          <a:off x="2864" y="1017797"/>
          <a:ext cx="1722685" cy="2920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Businesses hired by lenders to pursue payments on debts not paid back according to contract terms</a:t>
          </a:r>
          <a:endParaRPr lang="en-US" sz="1900" kern="1200" dirty="0"/>
        </a:p>
      </dsp:txBody>
      <dsp:txXfrm>
        <a:off x="2864" y="1017797"/>
        <a:ext cx="1722685" cy="2920680"/>
      </dsp:txXfrm>
    </dsp:sp>
    <dsp:sp modelId="{A4AC1576-E927-4078-BAE5-C07204F4C554}">
      <dsp:nvSpPr>
        <dsp:cNvPr id="0" name=""/>
        <dsp:cNvSpPr/>
      </dsp:nvSpPr>
      <dsp:spPr>
        <a:xfrm>
          <a:off x="1966726" y="328722"/>
          <a:ext cx="1722685" cy="68907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Bankruptcy</a:t>
          </a:r>
          <a:endParaRPr lang="en-US" sz="1900" kern="1200" dirty="0"/>
        </a:p>
      </dsp:txBody>
      <dsp:txXfrm>
        <a:off x="1966726" y="328722"/>
        <a:ext cx="1722685" cy="689074"/>
      </dsp:txXfrm>
    </dsp:sp>
    <dsp:sp modelId="{39F1E644-6614-4851-AE86-66299029E840}">
      <dsp:nvSpPr>
        <dsp:cNvPr id="0" name=""/>
        <dsp:cNvSpPr/>
      </dsp:nvSpPr>
      <dsp:spPr>
        <a:xfrm>
          <a:off x="1966726" y="1017797"/>
          <a:ext cx="1722685" cy="2920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When an individual or business is not able to repay outstanding debts</a:t>
          </a:r>
          <a:endParaRPr lang="en-US" sz="1900" kern="1200" dirty="0"/>
        </a:p>
      </dsp:txBody>
      <dsp:txXfrm>
        <a:off x="1966726" y="1017797"/>
        <a:ext cx="1722685" cy="2920680"/>
      </dsp:txXfrm>
    </dsp:sp>
    <dsp:sp modelId="{8ACAB3A8-6F76-4402-931E-77FDD51381F3}">
      <dsp:nvSpPr>
        <dsp:cNvPr id="0" name=""/>
        <dsp:cNvSpPr/>
      </dsp:nvSpPr>
      <dsp:spPr>
        <a:xfrm>
          <a:off x="3930587" y="328722"/>
          <a:ext cx="1722685" cy="68907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Tax liens</a:t>
          </a:r>
          <a:endParaRPr lang="en-US" sz="1900" kern="1200" dirty="0"/>
        </a:p>
      </dsp:txBody>
      <dsp:txXfrm>
        <a:off x="3930587" y="328722"/>
        <a:ext cx="1722685" cy="689074"/>
      </dsp:txXfrm>
    </dsp:sp>
    <dsp:sp modelId="{635523DD-C310-40BA-8EFF-005B9D790DDC}">
      <dsp:nvSpPr>
        <dsp:cNvPr id="0" name=""/>
        <dsp:cNvSpPr/>
      </dsp:nvSpPr>
      <dsp:spPr>
        <a:xfrm>
          <a:off x="3930587" y="1017797"/>
          <a:ext cx="1722685" cy="2920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Taxes not paid in full</a:t>
          </a:r>
          <a:endParaRPr lang="en-US" sz="1900" kern="1200" dirty="0"/>
        </a:p>
      </dsp:txBody>
      <dsp:txXfrm>
        <a:off x="3930587" y="1017797"/>
        <a:ext cx="1722685" cy="2920680"/>
      </dsp:txXfrm>
    </dsp:sp>
    <dsp:sp modelId="{50E73D55-FD5E-4667-AA35-6A1C3AD0DF6A}">
      <dsp:nvSpPr>
        <dsp:cNvPr id="0" name=""/>
        <dsp:cNvSpPr/>
      </dsp:nvSpPr>
      <dsp:spPr>
        <a:xfrm>
          <a:off x="5894449" y="328722"/>
          <a:ext cx="1722685" cy="68907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Foreclosure</a:t>
          </a:r>
          <a:endParaRPr lang="en-US" sz="1900" kern="1200" dirty="0"/>
        </a:p>
      </dsp:txBody>
      <dsp:txXfrm>
        <a:off x="5894449" y="328722"/>
        <a:ext cx="1722685" cy="689074"/>
      </dsp:txXfrm>
    </dsp:sp>
    <dsp:sp modelId="{4C36EB6C-C1FD-440E-B73F-BDBC26FF6225}">
      <dsp:nvSpPr>
        <dsp:cNvPr id="0" name=""/>
        <dsp:cNvSpPr/>
      </dsp:nvSpPr>
      <dsp:spPr>
        <a:xfrm>
          <a:off x="5894449" y="1017797"/>
          <a:ext cx="1722685" cy="2920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Borrower fails to keep up with mortgage payments and the lender takes possession of the property</a:t>
          </a:r>
          <a:endParaRPr lang="en-US" sz="1900" kern="1200" dirty="0"/>
        </a:p>
      </dsp:txBody>
      <dsp:txXfrm>
        <a:off x="5894449" y="1017797"/>
        <a:ext cx="1722685" cy="2920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86F4F-1818-4CC3-A0F2-2FE6FDEBB2CE}">
      <dsp:nvSpPr>
        <dsp:cNvPr id="0" name=""/>
        <dsp:cNvSpPr/>
      </dsp:nvSpPr>
      <dsp:spPr>
        <a:xfrm>
          <a:off x="37" y="201200"/>
          <a:ext cx="3560712" cy="14054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Potentially Negative</a:t>
          </a:r>
          <a:endParaRPr lang="en-US" sz="3900" kern="1200" dirty="0"/>
        </a:p>
      </dsp:txBody>
      <dsp:txXfrm>
        <a:off x="37" y="201200"/>
        <a:ext cx="3560712" cy="1405467"/>
      </dsp:txXfrm>
    </dsp:sp>
    <dsp:sp modelId="{90B2F71B-7342-4676-BF9F-D0F962538216}">
      <dsp:nvSpPr>
        <dsp:cNvPr id="0" name=""/>
        <dsp:cNvSpPr/>
      </dsp:nvSpPr>
      <dsp:spPr>
        <a:xfrm>
          <a:off x="1" y="1668210"/>
          <a:ext cx="3560712" cy="34197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Seeking additional credit</a:t>
          </a:r>
          <a:endParaRPr lang="en-US" sz="31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</dsp:txBody>
      <dsp:txXfrm>
        <a:off x="1" y="1668210"/>
        <a:ext cx="3560712" cy="3419796"/>
      </dsp:txXfrm>
    </dsp:sp>
    <dsp:sp modelId="{DD7CB079-F1B9-41DA-9B1E-77B6AAEB2B43}">
      <dsp:nvSpPr>
        <dsp:cNvPr id="0" name=""/>
        <dsp:cNvSpPr/>
      </dsp:nvSpPr>
      <dsp:spPr>
        <a:xfrm>
          <a:off x="4059249" y="205183"/>
          <a:ext cx="3560712" cy="140546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Typically No Impact</a:t>
          </a:r>
          <a:endParaRPr lang="en-US" sz="3900" kern="1200" dirty="0"/>
        </a:p>
      </dsp:txBody>
      <dsp:txXfrm>
        <a:off x="4059249" y="205183"/>
        <a:ext cx="3560712" cy="1405467"/>
      </dsp:txXfrm>
    </dsp:sp>
    <dsp:sp modelId="{7BED9A89-DEC6-4583-8FC2-81FFC9896A5D}">
      <dsp:nvSpPr>
        <dsp:cNvPr id="0" name=""/>
        <dsp:cNvSpPr/>
      </dsp:nvSpPr>
      <dsp:spPr>
        <a:xfrm>
          <a:off x="4059285" y="1667393"/>
          <a:ext cx="3560712" cy="340386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</dsp:txBody>
      <dsp:txXfrm>
        <a:off x="4059285" y="1667393"/>
        <a:ext cx="3560712" cy="340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defTabSz="941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85" y="0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 defTabSz="941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9034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defTabSz="941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85" y="8899034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 defTabSz="941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FFDA0CE-7897-4FBD-8357-BF4307BF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defTabSz="941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485" y="0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 defTabSz="941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1675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91" y="4451117"/>
            <a:ext cx="5680693" cy="421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9034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defTabSz="941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485" y="8899034"/>
            <a:ext cx="307838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 defTabSz="941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DD3AB0F-4528-48B9-84A9-465EC7073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25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0454" indent="-288636"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4544" indent="-230909"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6362" indent="-230909"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78180" indent="-230909"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39997" indent="-230909" defTabSz="94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1815" indent="-230909" defTabSz="94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3633" indent="-230909" defTabSz="94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5451" indent="-230909" defTabSz="94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F48FDF1C-E2E1-4B15-82F8-3D1B2D8E822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1675"/>
            <a:ext cx="4684713" cy="351313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0454" indent="-288636"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4544" indent="-230909"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6362" indent="-230909"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78180" indent="-230909" defTabSz="941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39997" indent="-230909" defTabSz="94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1815" indent="-230909" defTabSz="94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3633" indent="-230909" defTabSz="94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5451" indent="-230909" defTabSz="94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FB6AB47D-D022-44A0-99E5-F0530E0EABC1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1675"/>
            <a:ext cx="4684713" cy="351313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37D3102-AD23-4BFF-87AE-61567A0BE8E3}" type="datetime1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791200"/>
            <a:ext cx="201061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47556"/>
            <a:ext cx="2286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65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89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D6AB4B2-F257-420E-9EDA-55947C65B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28"/>
          <p:cNvSpPr txBox="1">
            <a:spLocks noChangeArrowheads="1"/>
          </p:cNvSpPr>
          <p:nvPr userDrawn="1"/>
        </p:nvSpPr>
        <p:spPr bwMode="auto">
          <a:xfrm>
            <a:off x="1219200" y="6324600"/>
            <a:ext cx="685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Take Charge Today – August 2013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Credit</a:t>
            </a:r>
            <a:r>
              <a:rPr lang="en-US" sz="7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Reports and Scores</a:t>
            </a: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Slide </a:t>
            </a:r>
            <a:fld id="{ADE95015-491B-40D8-85E8-3AFB804DD7CC}" type="slidenum">
              <a:rPr lang="en-US" sz="7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9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48600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81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8597A-ABCD-4783-A278-6402A5310B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1219200" y="6324600"/>
            <a:ext cx="685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© Take Charge Today – August 2013– Credit</a:t>
            </a:r>
            <a:r>
              <a:rPr lang="en-US" sz="7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Reports and Scores</a:t>
            </a: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ADE95015-491B-40D8-85E8-3AFB804DD7CC}" type="slidenum">
              <a:rPr lang="en-US" sz="7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8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48600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F8586-29FF-4798-AB49-782ADF13CF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19FDD-9349-471C-8AE5-A891124B21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28"/>
          <p:cNvSpPr txBox="1">
            <a:spLocks noChangeArrowheads="1"/>
          </p:cNvSpPr>
          <p:nvPr userDrawn="1"/>
        </p:nvSpPr>
        <p:spPr bwMode="auto">
          <a:xfrm>
            <a:off x="1219200" y="6324600"/>
            <a:ext cx="685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© Take Charge Today – August 2013 – Credit</a:t>
            </a:r>
            <a:r>
              <a:rPr lang="en-US" sz="7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Reports and Scores</a:t>
            </a: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Slide </a:t>
            </a:r>
            <a:fld id="{ADE95015-491B-40D8-85E8-3AFB804DD7CC}" type="slidenum">
              <a:rPr lang="en-US" sz="7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9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48600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7DF8C-1511-43FB-B48A-AEEF89DBC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 userDrawn="1"/>
        </p:nvSpPr>
        <p:spPr bwMode="auto">
          <a:xfrm>
            <a:off x="1219200" y="6324600"/>
            <a:ext cx="685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© Take Charge Today – August 2013 – Credit</a:t>
            </a:r>
            <a:r>
              <a:rPr lang="en-US" sz="7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Reports and Scores</a:t>
            </a: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Slide </a:t>
            </a:r>
            <a:fld id="{ADE95015-491B-40D8-85E8-3AFB804DD7CC}" type="slidenum">
              <a:rPr lang="en-US" sz="7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11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48600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435E6-93D2-412A-AD9D-B1037C0CB1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1219200" y="6324600"/>
            <a:ext cx="685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© Take Charge Today – August 2013 – Credit</a:t>
            </a:r>
            <a:r>
              <a:rPr lang="en-US" sz="7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Reports and Scores</a:t>
            </a: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Slide </a:t>
            </a:r>
            <a:fld id="{ADE95015-491B-40D8-85E8-3AFB804DD7CC}" type="slidenum">
              <a:rPr lang="en-US" sz="7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7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48600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9F313-7D25-4BF8-9F62-B26B2C54E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 userDrawn="1"/>
        </p:nvSpPr>
        <p:spPr bwMode="auto">
          <a:xfrm>
            <a:off x="1219200" y="6324600"/>
            <a:ext cx="685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Take Charge Today – August 2013 – Credit</a:t>
            </a:r>
            <a:r>
              <a:rPr lang="en-US" sz="7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Reports and Scores</a:t>
            </a: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Slide </a:t>
            </a:r>
            <a:fld id="{ADE95015-491B-40D8-85E8-3AFB804DD7CC}" type="slidenum">
              <a:rPr lang="en-US" sz="7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6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48600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7818F-0A35-4F19-88B4-0AF23904B4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FBA250-0C37-4360-A199-633526DFD7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 Box 28"/>
          <p:cNvSpPr txBox="1">
            <a:spLocks noChangeArrowheads="1"/>
          </p:cNvSpPr>
          <p:nvPr userDrawn="1"/>
        </p:nvSpPr>
        <p:spPr bwMode="auto">
          <a:xfrm>
            <a:off x="1219200" y="6324600"/>
            <a:ext cx="685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© Take Charge Today – August 2013 – Credit</a:t>
            </a:r>
            <a:r>
              <a:rPr lang="en-US" sz="7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Reports and Scores</a:t>
            </a: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Slide </a:t>
            </a:r>
            <a:fld id="{ADE95015-491B-40D8-85E8-3AFB804DD7CC}" type="slidenum">
              <a:rPr lang="en-US" sz="7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</a:t>
            </a:r>
            <a:r>
              <a:rPr lang="en-US" sz="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12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48600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0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58200" y="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2.6.1.G1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6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086600" cy="2593975"/>
          </a:xfrm>
        </p:spPr>
        <p:txBody>
          <a:bodyPr/>
          <a:lstStyle/>
          <a:p>
            <a:pPr algn="l"/>
            <a:r>
              <a:rPr lang="en-US" b="1" dirty="0" smtClean="0"/>
              <a:t>Credit Reports and</a:t>
            </a:r>
            <a:br>
              <a:rPr lang="en-US" b="1" dirty="0" smtClean="0"/>
            </a:br>
            <a:r>
              <a:rPr lang="en-US" b="1" dirty="0" smtClean="0"/>
              <a:t>Scores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4038600"/>
            <a:ext cx="6400800" cy="990600"/>
          </a:xfrm>
        </p:spPr>
        <p:txBody>
          <a:bodyPr/>
          <a:lstStyle/>
          <a:p>
            <a:r>
              <a:rPr lang="en-US" sz="2600" dirty="0" smtClean="0"/>
              <a:t>Advanced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Credit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12021"/>
              </p:ext>
            </p:extLst>
          </p:nvPr>
        </p:nvGraphicFramePr>
        <p:xfrm>
          <a:off x="1295400" y="2804160"/>
          <a:ext cx="6225515" cy="291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720"/>
                <a:gridCol w="1544720"/>
                <a:gridCol w="3136075"/>
              </a:tblGrid>
              <a:tr h="274320">
                <a:tc gridSpan="2">
                  <a:txBody>
                    <a:bodyPr/>
                    <a:lstStyle/>
                    <a:p>
                      <a:endParaRPr lang="en-US" sz="500" b="1" dirty="0" smtClean="0"/>
                    </a:p>
                    <a:p>
                      <a:r>
                        <a:rPr lang="en-US" sz="1000" b="1" dirty="0" smtClean="0"/>
                        <a:t>SAM’S ELECTRONIC WORLD</a:t>
                      </a:r>
                      <a:endParaRPr lang="en-US" sz="1000" b="1" dirty="0"/>
                    </a:p>
                  </a:txBody>
                  <a:tcPr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                                  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baseline="0" dirty="0" smtClean="0"/>
                        <a:t>123 MAIN STREET                         </a:t>
                      </a:r>
                      <a:r>
                        <a:rPr lang="en-US" sz="900" b="0" baseline="0" dirty="0" smtClean="0"/>
                        <a:t>3624</a:t>
                      </a:r>
                      <a:r>
                        <a:rPr lang="en-US" sz="900" baseline="0" dirty="0" smtClean="0"/>
                        <a:t>****</a:t>
                      </a:r>
                    </a:p>
                    <a:p>
                      <a:r>
                        <a:rPr lang="en-US" sz="900" b="1" baseline="0" dirty="0" smtClean="0"/>
                        <a:t>ANYWHERE, AZ 00000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Open/Past due 60 days.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baseline="0" dirty="0" smtClean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Opened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dirty="0" smtClean="0"/>
                        <a:t>02/2009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Reported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Since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02/2010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of 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  <a:endParaRPr lang="en-US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400" b="1" dirty="0" smtClean="0"/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Last Reported: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Revolving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Monthly Payment: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 </a:t>
                      </a:r>
                      <a:r>
                        <a:rPr lang="en-US" sz="900" dirty="0" smtClean="0"/>
                        <a:t>                        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Credit Limit/Original Amount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High Balance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Balance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$84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of 11/2012</a:t>
                      </a:r>
                      <a:endParaRPr lang="en-US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 Payment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900" dirty="0" smtClean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 History: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60 days as of 10-2012</a:t>
                      </a:r>
                    </a:p>
                    <a:p>
                      <a:r>
                        <a:rPr lang="en-US" sz="1000" b="1" baseline="0" dirty="0" smtClean="0"/>
                        <a:t>30 days as of 09-2012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43000" y="1371600"/>
            <a:ext cx="5714999" cy="1200329"/>
            <a:chOff x="1964870" y="1371600"/>
            <a:chExt cx="4834423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964870" y="1371600"/>
              <a:ext cx="4834423" cy="12003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section of the Sam’s Electronic</a:t>
              </a:r>
            </a:p>
            <a:p>
              <a:r>
                <a:rPr lang="en-US" sz="2400" dirty="0" smtClean="0"/>
                <a:t>World account on Isabella’s credit</a:t>
              </a:r>
            </a:p>
            <a:p>
              <a:r>
                <a:rPr lang="en-US" sz="2400" dirty="0" smtClean="0"/>
                <a:t>report describes the type of credit?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7" name="Picture 2" descr="Free Credit Repo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331" y="1606044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743200" y="3886200"/>
            <a:ext cx="1371600" cy="12954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00200" y="5855732"/>
            <a:ext cx="6172200" cy="830997"/>
            <a:chOff x="1964871" y="1371600"/>
            <a:chExt cx="4512129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964871" y="1371600"/>
              <a:ext cx="4512129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Is this a closed-end or </a:t>
              </a:r>
              <a:br>
                <a:rPr lang="en-US" sz="2400" dirty="0" smtClean="0"/>
              </a:br>
              <a:r>
                <a:rPr lang="en-US" sz="2400" dirty="0" smtClean="0"/>
                <a:t>open-end credit account?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2" name="Picture 2" descr="Free Credit Repo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36132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2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35" y="270164"/>
            <a:ext cx="7620000" cy="1143000"/>
          </a:xfrm>
        </p:spPr>
        <p:txBody>
          <a:bodyPr/>
          <a:lstStyle/>
          <a:p>
            <a:r>
              <a:rPr lang="en-US" dirty="0" smtClean="0"/>
              <a:t>Loan Amount/Credit Limit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725761"/>
              </p:ext>
            </p:extLst>
          </p:nvPr>
        </p:nvGraphicFramePr>
        <p:xfrm>
          <a:off x="457200" y="1371600"/>
          <a:ext cx="7620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98334"/>
              </p:ext>
            </p:extLst>
          </p:nvPr>
        </p:nvGraphicFramePr>
        <p:xfrm>
          <a:off x="2602242" y="3429000"/>
          <a:ext cx="6225515" cy="291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720"/>
                <a:gridCol w="1544720"/>
                <a:gridCol w="3136075"/>
              </a:tblGrid>
              <a:tr h="274320">
                <a:tc gridSpan="2">
                  <a:txBody>
                    <a:bodyPr/>
                    <a:lstStyle/>
                    <a:p>
                      <a:endParaRPr lang="en-US" sz="500" b="1" dirty="0" smtClean="0"/>
                    </a:p>
                    <a:p>
                      <a:r>
                        <a:rPr lang="en-US" sz="1000" b="1" dirty="0" smtClean="0"/>
                        <a:t>SAM’S ELECTRONIC WORLD</a:t>
                      </a:r>
                      <a:endParaRPr lang="en-US" sz="1000" b="1" dirty="0"/>
                    </a:p>
                  </a:txBody>
                  <a:tcPr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                                  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baseline="0" dirty="0" smtClean="0"/>
                        <a:t>123 MAIN STREET                         </a:t>
                      </a:r>
                      <a:r>
                        <a:rPr lang="en-US" sz="900" b="0" baseline="0" dirty="0" smtClean="0"/>
                        <a:t>3624</a:t>
                      </a:r>
                      <a:r>
                        <a:rPr lang="en-US" sz="900" baseline="0" dirty="0" smtClean="0"/>
                        <a:t>****</a:t>
                      </a:r>
                    </a:p>
                    <a:p>
                      <a:r>
                        <a:rPr lang="en-US" sz="900" b="1" baseline="0" dirty="0" smtClean="0"/>
                        <a:t>ANYWHERE, AZ 00000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Open/Past due 60 days.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baseline="0" dirty="0" smtClean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Opened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dirty="0" smtClean="0"/>
                        <a:t>02/2009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Reported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Since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02/2010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of 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  <a:endParaRPr lang="en-US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400" b="1" dirty="0" smtClean="0"/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Last Reported: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Revolving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Monthly Payment: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 </a:t>
                      </a:r>
                      <a:r>
                        <a:rPr lang="en-US" sz="900" dirty="0" smtClean="0"/>
                        <a:t>                        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Credit Limit/Original Amount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High Balance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Balance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$84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of 11/2012</a:t>
                      </a:r>
                      <a:endParaRPr lang="en-US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 Payment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900" dirty="0" smtClean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 History: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60 days as of 10-2012</a:t>
                      </a:r>
                    </a:p>
                    <a:p>
                      <a:r>
                        <a:rPr lang="en-US" sz="1000" b="1" baseline="0" dirty="0" smtClean="0"/>
                        <a:t>30 days as of 09-2012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28601" y="3581400"/>
            <a:ext cx="2256064" cy="3046988"/>
            <a:chOff x="228601" y="3723144"/>
            <a:chExt cx="2256064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228601" y="3723144"/>
              <a:ext cx="2256064" cy="30469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sections of Sam’s Electronic World account describe </a:t>
              </a:r>
              <a:br>
                <a:rPr lang="en-US" sz="2400" dirty="0" smtClean="0"/>
              </a:br>
              <a:r>
                <a:rPr lang="en-US" sz="2400" dirty="0" smtClean="0"/>
                <a:t>loan amount/ credit limit?</a:t>
              </a:r>
            </a:p>
            <a:p>
              <a:endParaRPr lang="en-US" sz="2400" dirty="0">
                <a:latin typeface="+mn-lt"/>
              </a:endParaRPr>
            </a:p>
          </p:txBody>
        </p:sp>
        <p:pic>
          <p:nvPicPr>
            <p:cNvPr id="8" name="Picture 2" descr="Free Credit Re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6056417"/>
              <a:ext cx="533399" cy="58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715000" y="4495800"/>
            <a:ext cx="1828800" cy="6477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92575A-1A33-4772-8741-AF653709B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D92575A-1A33-4772-8741-AF653709B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D92575A-1A33-4772-8741-AF653709B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E4EBB3-4AC6-4FBE-97AF-1A4DE3BBE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FE4EBB3-4AC6-4FBE-97AF-1A4DE3BBE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FE4EBB3-4AC6-4FBE-97AF-1A4DE3BBE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Account Was Opened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81240"/>
              </p:ext>
            </p:extLst>
          </p:nvPr>
        </p:nvGraphicFramePr>
        <p:xfrm>
          <a:off x="1165885" y="3352800"/>
          <a:ext cx="6225515" cy="291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720"/>
                <a:gridCol w="1544720"/>
                <a:gridCol w="3136075"/>
              </a:tblGrid>
              <a:tr h="274320">
                <a:tc gridSpan="2">
                  <a:txBody>
                    <a:bodyPr/>
                    <a:lstStyle/>
                    <a:p>
                      <a:endParaRPr lang="en-US" sz="500" b="1" dirty="0" smtClean="0"/>
                    </a:p>
                    <a:p>
                      <a:r>
                        <a:rPr lang="en-US" sz="1000" b="1" dirty="0" smtClean="0"/>
                        <a:t>SAM’S ELECTRONIC WORLD</a:t>
                      </a:r>
                      <a:endParaRPr lang="en-US" sz="1000" b="1" dirty="0"/>
                    </a:p>
                  </a:txBody>
                  <a:tcPr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                                  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baseline="0" dirty="0" smtClean="0"/>
                        <a:t>123 MAIN STREET                         </a:t>
                      </a:r>
                      <a:r>
                        <a:rPr lang="en-US" sz="900" b="0" baseline="0" dirty="0" smtClean="0"/>
                        <a:t>3624</a:t>
                      </a:r>
                      <a:r>
                        <a:rPr lang="en-US" sz="900" baseline="0" dirty="0" smtClean="0"/>
                        <a:t>****</a:t>
                      </a:r>
                    </a:p>
                    <a:p>
                      <a:r>
                        <a:rPr lang="en-US" sz="900" b="1" baseline="0" dirty="0" smtClean="0"/>
                        <a:t>ANYWHERE, AZ 00000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Open/Past due 60 days.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baseline="0" dirty="0" smtClean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Opened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dirty="0" smtClean="0"/>
                        <a:t>02/2009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Reported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Since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02/2010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of 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  <a:endParaRPr lang="en-US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400" b="1" dirty="0" smtClean="0"/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Last Reported: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Revolving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Monthly Payment: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 </a:t>
                      </a:r>
                      <a:r>
                        <a:rPr lang="en-US" sz="900" dirty="0" smtClean="0"/>
                        <a:t>                        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Credit Limit/Original Amount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High Balance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Balance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$84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of 11/2012</a:t>
                      </a:r>
                      <a:endParaRPr lang="en-US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 Payment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900" dirty="0" smtClean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 History: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60 days as of 10-2012</a:t>
                      </a:r>
                    </a:p>
                    <a:p>
                      <a:r>
                        <a:rPr lang="en-US" sz="1000" b="1" baseline="0" dirty="0" smtClean="0"/>
                        <a:t>30 days as of 09-2012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65885" y="4419600"/>
            <a:ext cx="1143000" cy="381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19300" y="1710508"/>
            <a:ext cx="4512129" cy="1200329"/>
            <a:chOff x="1964871" y="1371600"/>
            <a:chExt cx="4512129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1964871" y="1371600"/>
              <a:ext cx="4512129" cy="12003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section of Sam’s </a:t>
              </a:r>
              <a:br>
                <a:rPr lang="en-US" sz="2400" dirty="0" smtClean="0"/>
              </a:br>
              <a:r>
                <a:rPr lang="en-US" sz="2400" dirty="0" smtClean="0"/>
                <a:t>Electronic World account</a:t>
              </a:r>
              <a:br>
                <a:rPr lang="en-US" sz="2400" dirty="0" smtClean="0"/>
              </a:br>
              <a:r>
                <a:rPr lang="en-US" sz="2400" dirty="0" smtClean="0"/>
                <a:t>describes date opened?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8" name="Picture 2" descr="Free Credit Repo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613205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31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Account Balance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371600"/>
            <a:ext cx="7848600" cy="685800"/>
            <a:chOff x="477552" y="372"/>
            <a:chExt cx="3173759" cy="1904255"/>
          </a:xfrm>
        </p:grpSpPr>
        <p:sp>
          <p:nvSpPr>
            <p:cNvPr id="5" name="Rectangle 4"/>
            <p:cNvSpPr/>
            <p:nvPr/>
          </p:nvSpPr>
          <p:spPr>
            <a:xfrm>
              <a:off x="477552" y="372"/>
              <a:ext cx="3173759" cy="1904255"/>
            </a:xfrm>
            <a:prstGeom prst="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77552" y="372"/>
              <a:ext cx="3173759" cy="190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chemeClr val="tx1"/>
                  </a:solidFill>
                </a:rPr>
                <a:t>Amount the borrower still has to pay back to the lender</a:t>
              </a:r>
              <a:endParaRPr lang="en-US" sz="25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91956"/>
              </p:ext>
            </p:extLst>
          </p:nvPr>
        </p:nvGraphicFramePr>
        <p:xfrm>
          <a:off x="1295400" y="3429000"/>
          <a:ext cx="6225515" cy="291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720"/>
                <a:gridCol w="1544720"/>
                <a:gridCol w="3136075"/>
              </a:tblGrid>
              <a:tr h="274320">
                <a:tc gridSpan="2">
                  <a:txBody>
                    <a:bodyPr/>
                    <a:lstStyle/>
                    <a:p>
                      <a:endParaRPr lang="en-US" sz="500" b="1" dirty="0" smtClean="0"/>
                    </a:p>
                    <a:p>
                      <a:r>
                        <a:rPr lang="en-US" sz="1000" b="1" dirty="0" smtClean="0"/>
                        <a:t>SAM’S ELECTRONIC WORLD</a:t>
                      </a:r>
                      <a:endParaRPr lang="en-US" sz="1000" b="1" dirty="0"/>
                    </a:p>
                  </a:txBody>
                  <a:tcPr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                                  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baseline="0" dirty="0" smtClean="0"/>
                        <a:t>123 MAIN STREET                         </a:t>
                      </a:r>
                      <a:r>
                        <a:rPr lang="en-US" sz="900" b="0" baseline="0" dirty="0" smtClean="0"/>
                        <a:t>3624</a:t>
                      </a:r>
                      <a:r>
                        <a:rPr lang="en-US" sz="900" baseline="0" dirty="0" smtClean="0"/>
                        <a:t>****</a:t>
                      </a:r>
                    </a:p>
                    <a:p>
                      <a:r>
                        <a:rPr lang="en-US" sz="900" b="1" baseline="0" dirty="0" smtClean="0"/>
                        <a:t>ANYWHERE, AZ 00000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Open/Past due 60 days.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baseline="0" dirty="0" smtClean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Opened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dirty="0" smtClean="0"/>
                        <a:t>02/2009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Reported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Since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02/2010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of 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  <a:endParaRPr lang="en-US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400" b="1" dirty="0" smtClean="0"/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Last Reported: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Revolving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Monthly Payment: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 </a:t>
                      </a:r>
                      <a:r>
                        <a:rPr lang="en-US" sz="900" dirty="0" smtClean="0"/>
                        <a:t>                        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Credit Limit/Original Amount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High Balance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Balance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$84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of 11/2012</a:t>
                      </a:r>
                      <a:endParaRPr lang="en-US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 Payment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900" dirty="0" smtClean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 History: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60 days as of 10-2012</a:t>
                      </a:r>
                    </a:p>
                    <a:p>
                      <a:r>
                        <a:rPr lang="en-US" sz="1000" b="1" baseline="0" dirty="0" smtClean="0"/>
                        <a:t>30 days as of 09-2012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96715" y="5120640"/>
            <a:ext cx="1143000" cy="381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19299" y="2133600"/>
            <a:ext cx="4512129" cy="1200329"/>
            <a:chOff x="1964871" y="1371600"/>
            <a:chExt cx="4512129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1964871" y="1371600"/>
              <a:ext cx="4512129" cy="12003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section of Sam’s </a:t>
              </a:r>
              <a:br>
                <a:rPr lang="en-US" sz="2400" dirty="0" smtClean="0"/>
              </a:br>
              <a:r>
                <a:rPr lang="en-US" sz="2400" dirty="0" smtClean="0"/>
                <a:t>Electronic World account</a:t>
              </a:r>
              <a:br>
                <a:rPr lang="en-US" sz="2400" dirty="0" smtClean="0"/>
              </a:br>
              <a:r>
                <a:rPr lang="en-US" sz="2400" dirty="0" smtClean="0"/>
                <a:t>describes account balance?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1" name="Picture 2" descr="Free Credit Repo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613205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13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Information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02001"/>
              </p:ext>
            </p:extLst>
          </p:nvPr>
        </p:nvGraphicFramePr>
        <p:xfrm>
          <a:off x="1283957" y="3276600"/>
          <a:ext cx="6225515" cy="291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720"/>
                <a:gridCol w="1544720"/>
                <a:gridCol w="3136075"/>
              </a:tblGrid>
              <a:tr h="274320">
                <a:tc gridSpan="2">
                  <a:txBody>
                    <a:bodyPr/>
                    <a:lstStyle/>
                    <a:p>
                      <a:endParaRPr lang="en-US" sz="500" b="1" dirty="0" smtClean="0"/>
                    </a:p>
                    <a:p>
                      <a:r>
                        <a:rPr lang="en-US" sz="1000" b="1" dirty="0" smtClean="0"/>
                        <a:t>SAM’S ELECTRONIC WORLD</a:t>
                      </a:r>
                      <a:endParaRPr lang="en-US" sz="1000" b="1" dirty="0"/>
                    </a:p>
                  </a:txBody>
                  <a:tcPr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                                  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baseline="0" dirty="0" smtClean="0"/>
                        <a:t>123 MAIN STREET                         </a:t>
                      </a:r>
                      <a:r>
                        <a:rPr lang="en-US" sz="900" b="0" baseline="0" dirty="0" smtClean="0"/>
                        <a:t>3624</a:t>
                      </a:r>
                      <a:r>
                        <a:rPr lang="en-US" sz="900" baseline="0" dirty="0" smtClean="0"/>
                        <a:t>****</a:t>
                      </a:r>
                    </a:p>
                    <a:p>
                      <a:r>
                        <a:rPr lang="en-US" sz="900" b="1" baseline="0" dirty="0" smtClean="0"/>
                        <a:t>ANYWHERE, AZ 00000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Open/Past due 60 days.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baseline="0" dirty="0" smtClean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Opened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dirty="0" smtClean="0"/>
                        <a:t>02/2009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Reported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Since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02/2010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of 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  <a:endParaRPr lang="en-US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400" b="1" dirty="0" smtClean="0"/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Last Reported: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Revolving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Monthly Payment: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 </a:t>
                      </a:r>
                      <a:r>
                        <a:rPr lang="en-US" sz="900" dirty="0" smtClean="0"/>
                        <a:t>                        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Credit Limit/Original Amount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High Balance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Balance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$84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of 11/2012</a:t>
                      </a:r>
                      <a:endParaRPr lang="en-US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 Payment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900" dirty="0" smtClean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 History: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60 days as of 10-2012</a:t>
                      </a:r>
                    </a:p>
                    <a:p>
                      <a:r>
                        <a:rPr lang="en-US" sz="1000" b="1" baseline="0" dirty="0" smtClean="0"/>
                        <a:t>30 days as of 09-2012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5638800"/>
            <a:ext cx="1524000" cy="5334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19299" y="1600200"/>
            <a:ext cx="4512129" cy="1200329"/>
            <a:chOff x="1964871" y="1371600"/>
            <a:chExt cx="4512129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1964871" y="1371600"/>
              <a:ext cx="4512129" cy="12003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sections of Sam’s </a:t>
              </a:r>
              <a:br>
                <a:rPr lang="en-US" sz="2400" dirty="0" smtClean="0"/>
              </a:br>
              <a:r>
                <a:rPr lang="en-US" sz="2400" dirty="0" smtClean="0"/>
                <a:t>Electronic World account </a:t>
              </a:r>
              <a:br>
                <a:rPr lang="en-US" sz="2400" dirty="0" smtClean="0"/>
              </a:br>
              <a:r>
                <a:rPr lang="en-US" sz="2400" dirty="0" smtClean="0"/>
                <a:t>describe payment information?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8" name="Picture 2" descr="Free Credit Repo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227" y="1447800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310244" y="4038600"/>
            <a:ext cx="1890156" cy="381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5257800"/>
            <a:ext cx="1219200" cy="381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Records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27045"/>
              </p:ext>
            </p:extLst>
          </p:nvPr>
        </p:nvGraphicFramePr>
        <p:xfrm>
          <a:off x="457200" y="21336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1371600"/>
            <a:ext cx="7772400" cy="95410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Information from federal, state and </a:t>
            </a:r>
            <a:r>
              <a:rPr lang="en-US" sz="2800">
                <a:solidFill>
                  <a:schemeClr val="bg1"/>
                </a:solidFill>
              </a:rPr>
              <a:t>county </a:t>
            </a:r>
            <a:endParaRPr lang="en-US" sz="2800" smtClean="0">
              <a:solidFill>
                <a:schemeClr val="bg1"/>
              </a:solidFill>
            </a:endParaRPr>
          </a:p>
          <a:p>
            <a:pPr lvl="0" algn="ctr"/>
            <a:r>
              <a:rPr lang="en-US" sz="2800" smtClean="0">
                <a:solidFill>
                  <a:schemeClr val="bg1"/>
                </a:solidFill>
              </a:rPr>
              <a:t>public </a:t>
            </a:r>
            <a:r>
              <a:rPr lang="en-US" sz="2800" dirty="0">
                <a:solidFill>
                  <a:schemeClr val="bg1"/>
                </a:solidFill>
              </a:rPr>
              <a:t>court records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1200" y="5791200"/>
            <a:ext cx="4512129" cy="830997"/>
            <a:chOff x="1964871" y="1371600"/>
            <a:chExt cx="4512129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964871" y="1371600"/>
              <a:ext cx="4512129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Does Isabella have any public records?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8" name="Picture 2" descr="Free Credit Re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871" y="1447800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52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DD60E-AACC-4E97-94CB-EE12F9830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81DD60E-AACC-4E97-94CB-EE12F9830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81DD60E-AACC-4E97-94CB-EE12F9830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F6110-F0A0-414F-8A5D-6775322B1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29EF6110-F0A0-414F-8A5D-6775322B1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9EF6110-F0A0-414F-8A5D-6775322B1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C1576-E927-4078-BAE5-C07204F4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4AC1576-E927-4078-BAE5-C07204F4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4AC1576-E927-4078-BAE5-C07204F4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1E644-6614-4851-AE86-66299029E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9F1E644-6614-4851-AE86-66299029E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9F1E644-6614-4851-AE86-66299029E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CAB3A8-6F76-4402-931E-77FDD5138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ACAB3A8-6F76-4402-931E-77FDD5138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ACAB3A8-6F76-4402-931E-77FDD5138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5523DD-C310-40BA-8EFF-005B9D79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35523DD-C310-40BA-8EFF-005B9D79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35523DD-C310-40BA-8EFF-005B9D79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73D55-FD5E-4667-AA35-6A1C3AD0D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0E73D55-FD5E-4667-AA35-6A1C3AD0D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0E73D55-FD5E-4667-AA35-6A1C3AD0D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36EB6C-C1FD-440E-B73F-BDBC26FF6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C36EB6C-C1FD-440E-B73F-BDBC26FF6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C36EB6C-C1FD-440E-B73F-BDBC26FF6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4364"/>
              </p:ext>
            </p:extLst>
          </p:nvPr>
        </p:nvGraphicFramePr>
        <p:xfrm>
          <a:off x="1143000" y="431800"/>
          <a:ext cx="6225515" cy="619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720"/>
                <a:gridCol w="1544720"/>
                <a:gridCol w="3136075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Potentially Negative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sz="400" b="1" dirty="0" smtClean="0"/>
                    </a:p>
                    <a:p>
                      <a:r>
                        <a:rPr lang="en-US" sz="1000" b="1" dirty="0" smtClean="0"/>
                        <a:t>Public Records</a:t>
                      </a:r>
                    </a:p>
                    <a:p>
                      <a:endParaRPr lang="en-US" sz="200" dirty="0" smtClean="0"/>
                    </a:p>
                    <a:p>
                      <a:r>
                        <a:rPr lang="en-US" sz="900" dirty="0" smtClean="0"/>
                        <a:t>    Credit lenders may carefully review the listed items below when they check your credit history.</a:t>
                      </a:r>
                      <a:r>
                        <a:rPr lang="en-US" sz="900" baseline="0" dirty="0" smtClean="0"/>
                        <a:t> Please note that the account </a:t>
                      </a:r>
                    </a:p>
                    <a:p>
                      <a:r>
                        <a:rPr lang="en-US" sz="900" baseline="0" dirty="0" smtClean="0"/>
                        <a:t>    information with some public records, such as a lien or judgment, may also appear later in this report.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 gridSpan="2">
                  <a:txBody>
                    <a:bodyPr/>
                    <a:lstStyle/>
                    <a:p>
                      <a:r>
                        <a:rPr lang="en-US" sz="1000" b="1" dirty="0" smtClean="0"/>
                        <a:t>CITY</a:t>
                      </a:r>
                      <a:r>
                        <a:rPr lang="en-US" sz="1000" b="1" baseline="0" dirty="0" smtClean="0"/>
                        <a:t> OF ANYWHERE COURT </a:t>
                      </a:r>
                      <a:r>
                        <a:rPr lang="en-US" sz="1000" b="1" dirty="0" smtClean="0"/>
                        <a:t>CLERK</a:t>
                      </a:r>
                      <a:endParaRPr lang="en-US" sz="1000" b="1" dirty="0"/>
                    </a:p>
                  </a:txBody>
                  <a:tcPr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Address:                                    Identification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Number:</a:t>
                      </a:r>
                    </a:p>
                    <a:p>
                      <a:r>
                        <a:rPr lang="en-US" sz="900" b="1" baseline="0" dirty="0" smtClean="0"/>
                        <a:t>1 COURTHOUSE LANE                  </a:t>
                      </a:r>
                      <a:r>
                        <a:rPr lang="en-US" sz="900" baseline="0" dirty="0" smtClean="0"/>
                        <a:t>10-11-15</a:t>
                      </a:r>
                    </a:p>
                    <a:p>
                      <a:r>
                        <a:rPr lang="en-US" sz="900" b="1" baseline="0" dirty="0" smtClean="0"/>
                        <a:t>ANYWHERE, AZ 11000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Plaintiff: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ANYWHERE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718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Status:</a:t>
                      </a:r>
                    </a:p>
                    <a:p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Collection account. $680 past due as of 12-2012</a:t>
                      </a:r>
                      <a:endParaRPr lang="en-US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Status Details:</a:t>
                      </a:r>
                    </a:p>
                    <a:p>
                      <a:r>
                        <a:rPr lang="en-US" sz="900" b="1" dirty="0" smtClean="0"/>
                        <a:t>The item was verified and updated as in</a:t>
                      </a:r>
                      <a:r>
                        <a:rPr lang="en-US" sz="900" b="1" baseline="0" dirty="0" smtClean="0"/>
                        <a:t> Dec 2012.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Filed:</a:t>
                      </a:r>
                    </a:p>
                    <a:p>
                      <a:r>
                        <a:rPr lang="en-US" sz="900" b="1" dirty="0" smtClean="0"/>
                        <a:t>06/01/2012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Resolved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300" baseline="0" dirty="0" smtClean="0"/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 </a:t>
                      </a:r>
                      <a:r>
                        <a:rPr lang="en-US" sz="900" dirty="0" smtClean="0"/>
                        <a:t>                        </a:t>
                      </a:r>
                      <a:endParaRPr lang="en-US" sz="90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Claim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$358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Liability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gridSpan="2">
                  <a:txBody>
                    <a:bodyPr/>
                    <a:lstStyle/>
                    <a:p>
                      <a:endParaRPr lang="en-US" sz="500" b="1" dirty="0" smtClean="0"/>
                    </a:p>
                    <a:p>
                      <a:r>
                        <a:rPr lang="en-US" sz="1000" b="1" dirty="0" smtClean="0"/>
                        <a:t>MAIN</a:t>
                      </a:r>
                      <a:r>
                        <a:rPr lang="en-US" sz="1000" b="1" baseline="0" dirty="0" smtClean="0"/>
                        <a:t> COLLECTION AGENCY</a:t>
                      </a:r>
                      <a:endParaRPr lang="en-US" sz="1000" b="1" dirty="0"/>
                    </a:p>
                  </a:txBody>
                  <a:tcPr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                                  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baseline="0" dirty="0" smtClean="0"/>
                        <a:t>1001 TOWN BLVD </a:t>
                      </a:r>
                      <a:r>
                        <a:rPr lang="en-US" sz="900" baseline="0" dirty="0" smtClean="0"/>
                        <a:t>                        000102331****</a:t>
                      </a:r>
                    </a:p>
                    <a:p>
                      <a:r>
                        <a:rPr lang="en-US" sz="900" b="1" baseline="0" dirty="0" smtClean="0"/>
                        <a:t>ANYWHERE, AZ 10000</a:t>
                      </a:r>
                      <a:endParaRPr lang="en-US" sz="900" b="1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9240">
                <a:tc gridSpan="2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Collection account. $680 past due as of 01-2013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baseline="0" dirty="0" smtClean="0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Opened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900" b="1" dirty="0" smtClean="0"/>
                        <a:t>07/2004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Reported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Since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08/2004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of Status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800" b="1" dirty="0" smtClean="0"/>
                        <a:t>10/2012</a:t>
                      </a:r>
                    </a:p>
                    <a:p>
                      <a:endParaRPr lang="en-US" sz="400" b="1" dirty="0" smtClean="0"/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Last Reported: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Revolving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Monthly Payment: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 </a:t>
                      </a:r>
                      <a:r>
                        <a:rPr lang="en-US" sz="900" dirty="0" smtClean="0"/>
                        <a:t>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Credit Limit/Original Amount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$550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High Balance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$680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</a:t>
                      </a:r>
                      <a:r>
                        <a:rPr lang="en-US" sz="1000" b="1" kern="1200" baseline="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 Balance</a:t>
                      </a: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$680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of 10/2012</a:t>
                      </a:r>
                      <a:endParaRPr lang="en-US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Recent Payment</a:t>
                      </a:r>
                      <a: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900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C35D09"/>
                          </a:solidFill>
                          <a:latin typeface="+mn-lt"/>
                          <a:ea typeface="+mn-ea"/>
                          <a:cs typeface="+mn-cs"/>
                        </a:rPr>
                        <a:t>Account History:</a:t>
                      </a:r>
                    </a:p>
                    <a:p>
                      <a:r>
                        <a:rPr lang="en-US" sz="1000" b="1" baseline="0" dirty="0" smtClean="0"/>
                        <a:t>90 days as of 05-2012</a:t>
                      </a:r>
                    </a:p>
                    <a:p>
                      <a:r>
                        <a:rPr lang="en-US" sz="1000" b="1" baseline="0" dirty="0" smtClean="0"/>
                        <a:t>60 days as of 04-2012</a:t>
                      </a:r>
                    </a:p>
                    <a:p>
                      <a:r>
                        <a:rPr lang="en-US" sz="1000" b="1" baseline="0" dirty="0" smtClean="0"/>
                        <a:t>30 days as of 03-2012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431800"/>
            <a:ext cx="6248400" cy="9906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184400"/>
            <a:ext cx="2514600" cy="381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0604" y="4318000"/>
            <a:ext cx="3086595" cy="381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4038600"/>
            <a:ext cx="2209800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Unpaid traffic ticket which City of Anywhere turned over to Main Collection Agency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31900"/>
            <a:ext cx="7696200" cy="2120900"/>
          </a:xfrm>
          <a:prstGeom prst="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457200" y="1752600"/>
            <a:ext cx="7391400" cy="114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</a:rPr>
              <a:t>Requests for an individual’s credit report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Must be a result of actions by the consumer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u="sng" dirty="0" smtClean="0">
                <a:solidFill>
                  <a:schemeClr val="tx1"/>
                </a:solidFill>
              </a:rPr>
              <a:t>Or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 a result of a permissible purpose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49235" y="3657600"/>
            <a:ext cx="4512129" cy="830997"/>
            <a:chOff x="1964871" y="1371600"/>
            <a:chExt cx="4512129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964871" y="1371600"/>
              <a:ext cx="4512129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Place a </a:t>
              </a:r>
              <a:r>
                <a:rPr lang="en-US" sz="2400" dirty="0">
                  <a:sym typeface="Wingdings"/>
                </a:rPr>
                <a:t></a:t>
              </a:r>
              <a:r>
                <a:rPr lang="en-US" sz="2400" dirty="0" smtClean="0">
                  <a:sym typeface="Wingdings"/>
                </a:rPr>
                <a:t> </a:t>
              </a:r>
              <a:r>
                <a:rPr lang="en-US" sz="2400" dirty="0"/>
                <a:t>next to Isabella’s 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inquiry information</a:t>
              </a:r>
              <a:endParaRPr lang="en-US" sz="2400" dirty="0"/>
            </a:p>
          </p:txBody>
        </p:sp>
        <p:pic>
          <p:nvPicPr>
            <p:cNvPr id="9" name="Picture 2" descr="Free Credit Repo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59356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457200" y="4648200"/>
            <a:ext cx="76962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numCol="2"/>
          <a:lstStyle/>
          <a:p>
            <a:r>
              <a:rPr lang="en-US" sz="2400" dirty="0" smtClean="0">
                <a:solidFill>
                  <a:schemeClr val="tx1"/>
                </a:solidFill>
              </a:rPr>
              <a:t>Isabella’s Actions: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Keeping You Insured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Permissible Purpose: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The Dream Sales Job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Flexperian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Keeping You Insured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Need More Credit?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417150"/>
              </p:ext>
            </p:extLst>
          </p:nvPr>
        </p:nvGraphicFramePr>
        <p:xfrm>
          <a:off x="533400" y="1295400"/>
          <a:ext cx="7620000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7830" y="4085526"/>
            <a:ext cx="3583169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0" indent="-287338">
              <a:lnSpc>
                <a:spcPct val="90000"/>
              </a:lnSpc>
              <a:buSzPct val="115000"/>
              <a:buFont typeface="Arial" pitchFamily="34" charset="0"/>
              <a:buChar char="•"/>
            </a:pPr>
            <a:r>
              <a:rPr lang="en-US" sz="3100" dirty="0">
                <a:latin typeface="+mn-lt"/>
              </a:rPr>
              <a:t>Impact is reduced if shopping for the same type of loan within a 14-day period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3120321"/>
            <a:ext cx="3583169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0" indent="-287338">
              <a:lnSpc>
                <a:spcPct val="90000"/>
              </a:lnSpc>
              <a:buSzPct val="115000"/>
              <a:buFont typeface="Arial" pitchFamily="34" charset="0"/>
              <a:buChar char="•"/>
            </a:pPr>
            <a:r>
              <a:rPr lang="en-US" sz="3100" dirty="0" smtClean="0">
                <a:latin typeface="+mn-lt"/>
              </a:rPr>
              <a:t>Inquiries not initiated by you</a:t>
            </a:r>
            <a:endParaRPr lang="en-US" sz="31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1" y="4052173"/>
            <a:ext cx="3583169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0" indent="-287338">
              <a:lnSpc>
                <a:spcPct val="90000"/>
              </a:lnSpc>
              <a:buSzPct val="115000"/>
              <a:buFont typeface="Arial" pitchFamily="34" charset="0"/>
              <a:buChar char="•"/>
            </a:pPr>
            <a:r>
              <a:rPr lang="en-US" sz="3100" dirty="0" smtClean="0">
                <a:latin typeface="+mn-lt"/>
              </a:rPr>
              <a:t>Inquiries not related to credit</a:t>
            </a:r>
            <a:endParaRPr lang="en-US" sz="31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7945" y="4992570"/>
            <a:ext cx="3506968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0" indent="-287338">
              <a:lnSpc>
                <a:spcPct val="90000"/>
              </a:lnSpc>
              <a:buSzPct val="115000"/>
              <a:buFont typeface="Arial" pitchFamily="34" charset="0"/>
              <a:buChar char="•"/>
            </a:pPr>
            <a:r>
              <a:rPr lang="en-US" sz="3100" dirty="0" smtClean="0">
                <a:latin typeface="+mn-lt"/>
              </a:rPr>
              <a:t>Checking your own report</a:t>
            </a:r>
            <a:endParaRPr lang="en-US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9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86F4F-1818-4CC3-A0F2-2FE6FDEB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F086F4F-1818-4CC3-A0F2-2FE6FDEB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F086F4F-1818-4CC3-A0F2-2FE6FDEB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2F71B-7342-4676-BF9F-D0F962538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0B2F71B-7342-4676-BF9F-D0F962538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0B2F71B-7342-4676-BF9F-D0F962538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CB079-F1B9-41DA-9B1E-77B6AAEB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D7CB079-F1B9-41DA-9B1E-77B6AAEB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D7CB079-F1B9-41DA-9B1E-77B6AAEB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D9A89-DEC6-4583-8FC2-81FFC9896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BED9A89-DEC6-4583-8FC2-81FFC9896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BED9A89-DEC6-4583-8FC2-81FFC9896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Lenders Who Report to CRA’s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7783625"/>
              </p:ext>
            </p:extLst>
          </p:nvPr>
        </p:nvGraphicFramePr>
        <p:xfrm>
          <a:off x="381000" y="838200"/>
          <a:ext cx="4953000" cy="516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000" y="2286000"/>
            <a:ext cx="2514600" cy="2369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Lenders </a:t>
            </a:r>
            <a:r>
              <a:rPr lang="en-US" sz="2800" dirty="0" smtClean="0">
                <a:solidFill>
                  <a:schemeClr val="bg1"/>
                </a:solidFill>
              </a:rPr>
              <a:t>report </a:t>
            </a:r>
          </a:p>
          <a:p>
            <a:pPr algn="ctr"/>
            <a:r>
              <a:rPr lang="en-US" sz="3000" b="1" u="sng" dirty="0" smtClean="0">
                <a:solidFill>
                  <a:schemeClr val="bg1"/>
                </a:solidFill>
              </a:rPr>
              <a:t>all </a:t>
            </a:r>
            <a:r>
              <a:rPr lang="en-US" sz="3000" b="1" u="sng" dirty="0" smtClean="0">
                <a:solidFill>
                  <a:schemeClr val="bg1"/>
                </a:solidFill>
              </a:rPr>
              <a:t>information</a:t>
            </a:r>
            <a:r>
              <a:rPr lang="en-US" sz="3000" dirty="0" smtClean="0">
                <a:solidFill>
                  <a:schemeClr val="bg1"/>
                </a:solidFill>
              </a:rPr>
              <a:t>,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positive and negative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9800" y="5410200"/>
            <a:ext cx="4512129" cy="830997"/>
            <a:chOff x="1964871" y="1371600"/>
            <a:chExt cx="4512129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1964871" y="1371600"/>
              <a:ext cx="4512129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type of lenders have reported about Isabella?</a:t>
              </a:r>
              <a:endParaRPr lang="en-US" sz="2400" dirty="0"/>
            </a:p>
          </p:txBody>
        </p:sp>
        <p:pic>
          <p:nvPicPr>
            <p:cNvPr id="11" name="Picture 2" descr="Free Credit Re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59356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88F2B1-B42B-46CE-BCE8-A366688DD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F88F2B1-B42B-46CE-BCE8-A366688DD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F88F2B1-B42B-46CE-BCE8-A366688DD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7CFF9-2598-4682-BBF7-152E2D72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graphicEl>
                                              <a:dgm id="{6527CFF9-2598-4682-BBF7-152E2D72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graphicEl>
                                              <a:dgm id="{6527CFF9-2598-4682-BBF7-152E2D72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661D67-54A9-45A7-8686-02218538C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6A661D67-54A9-45A7-8686-02218538C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graphicEl>
                                              <a:dgm id="{6A661D67-54A9-45A7-8686-02218538C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4B804B-A775-4041-BA68-5EB89323B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BD4B804B-A775-4041-BA68-5EB89323B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BD4B804B-A775-4041-BA68-5EB89323B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67403-DDBD-484C-AB1E-2B9951B9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F067403-DDBD-484C-AB1E-2B9951B9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AF067403-DDBD-484C-AB1E-2B9951B9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57BEF-D406-4261-AF5E-AB0AA12B2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>
                                            <p:graphicEl>
                                              <a:dgm id="{EB057BEF-D406-4261-AF5E-AB0AA12B2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>
                                            <p:graphicEl>
                                              <a:dgm id="{EB057BEF-D406-4261-AF5E-AB0AA12B2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A2A27-AF81-48B2-AF55-CF0F6F3FD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>
                                            <p:graphicEl>
                                              <a:dgm id="{C85A2A27-AF81-48B2-AF55-CF0F6F3FD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graphicEl>
                                              <a:dgm id="{C85A2A27-AF81-48B2-AF55-CF0F6F3FD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1143000"/>
          </a:xfrm>
        </p:spPr>
        <p:txBody>
          <a:bodyPr/>
          <a:lstStyle/>
          <a:p>
            <a:r>
              <a:rPr lang="en-US" dirty="0" smtClean="0"/>
              <a:t>The Credit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364115"/>
              </p:ext>
            </p:extLst>
          </p:nvPr>
        </p:nvGraphicFramePr>
        <p:xfrm>
          <a:off x="320634" y="2286000"/>
          <a:ext cx="7985166" cy="390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1270704"/>
            <a:ext cx="8153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Credit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– goods, services, and/or money received in exchange for a promise to pay back a definite sum of money at a future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11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C9B069-4546-4E1E-8428-3FD07E893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C9B069-4546-4E1E-8428-3FD07E893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3068FE-533A-4AD5-8898-000FE2740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483068FE-533A-4AD5-8898-000FE2740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463D0B-6FEF-42C4-97B9-A9C2B06C0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14463D0B-6FEF-42C4-97B9-A9C2B06C0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14463D0B-6FEF-42C4-97B9-A9C2B06C0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BC410-4931-4EB9-8696-44A6BEED1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6B5BC410-4931-4EB9-8696-44A6BEED1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6B5BC410-4931-4EB9-8696-44A6BEED1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02362" cy="1143000"/>
          </a:xfrm>
        </p:spPr>
        <p:txBody>
          <a:bodyPr/>
          <a:lstStyle/>
          <a:p>
            <a:r>
              <a:rPr lang="en-US" sz="3600" dirty="0" smtClean="0"/>
              <a:t>Types of Data Furnishers Who Report to CRA’s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8363336"/>
              </p:ext>
            </p:extLst>
          </p:nvPr>
        </p:nvGraphicFramePr>
        <p:xfrm>
          <a:off x="304800" y="1447800"/>
          <a:ext cx="4953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1676400"/>
            <a:ext cx="2667000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Data Furnishers report </a:t>
            </a:r>
          </a:p>
          <a:p>
            <a:pPr algn="ctr"/>
            <a:r>
              <a:rPr lang="en-US" sz="2800" b="1" u="sng" dirty="0" smtClean="0"/>
              <a:t>when </a:t>
            </a:r>
            <a:r>
              <a:rPr lang="en-US" sz="2800" b="1" u="sng" dirty="0" smtClean="0"/>
              <a:t>money is owed </a:t>
            </a:r>
            <a:endParaRPr lang="en-US" sz="2800" b="1" u="sng" dirty="0" smtClean="0"/>
          </a:p>
          <a:p>
            <a:pPr algn="ctr"/>
            <a:r>
              <a:rPr lang="en-US" sz="2800" dirty="0" smtClean="0"/>
              <a:t>to </a:t>
            </a:r>
            <a:r>
              <a:rPr lang="en-US" sz="2800" dirty="0" smtClean="0"/>
              <a:t>them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4438" y="4953000"/>
            <a:ext cx="79248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CRA’s are encouraging regular payment information to be reported to help consumers build a positive credit history.</a:t>
            </a:r>
          </a:p>
        </p:txBody>
      </p:sp>
      <p:pic>
        <p:nvPicPr>
          <p:cNvPr id="10" name="Picture 2" descr="Free Credit Repo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29" y="3440556"/>
            <a:ext cx="639345" cy="6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90774" y="5901898"/>
            <a:ext cx="4512129" cy="830997"/>
            <a:chOff x="1964871" y="1371600"/>
            <a:chExt cx="4512129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1964871" y="1371600"/>
              <a:ext cx="4512129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is an example of a data furnisher on Isabella’s report?</a:t>
              </a:r>
              <a:endParaRPr lang="en-US" sz="2400" dirty="0"/>
            </a:p>
          </p:txBody>
        </p:sp>
        <p:pic>
          <p:nvPicPr>
            <p:cNvPr id="11" name="Picture 2" descr="Free Credit Re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59356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65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FBFA40-A53A-45B4-9165-5BA6367C8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FFBFA40-A53A-45B4-9165-5BA6367C8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FFBFA40-A53A-45B4-9165-5BA6367C8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F498B-9F5C-4FC3-9509-E4B3A7E0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graphicEl>
                                              <a:dgm id="{17DF498B-9F5C-4FC3-9509-E4B3A7E0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graphicEl>
                                              <a:dgm id="{17DF498B-9F5C-4FC3-9509-E4B3A7E0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95204-16E0-464E-A229-AB320095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6D195204-16E0-464E-A229-AB320095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graphicEl>
                                              <a:dgm id="{6D195204-16E0-464E-A229-AB320095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82DEB-2C4A-42D4-8C14-26C75CCD1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5E182DEB-2C4A-42D4-8C14-26C75CCD1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5E182DEB-2C4A-42D4-8C14-26C75CCD1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7A0454-9354-49C0-BA81-5643B6CCF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27A0454-9354-49C0-BA81-5643B6CCF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E27A0454-9354-49C0-BA81-5643B6CCF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DB145-8C60-485D-B0F6-F04F86357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>
                                            <p:graphicEl>
                                              <a:dgm id="{0BEDB145-8C60-485D-B0F6-F04F86357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>
                                            <p:graphicEl>
                                              <a:dgm id="{0BEDB145-8C60-485D-B0F6-F04F86357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1F4420-30B7-465D-BDD4-22830F4E2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>
                                            <p:graphicEl>
                                              <a:dgm id="{851F4420-30B7-465D-BDD4-22830F4E2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graphicEl>
                                              <a:dgm id="{851F4420-30B7-465D-BDD4-22830F4E2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367893"/>
              </p:ext>
            </p:extLst>
          </p:nvPr>
        </p:nvGraphicFramePr>
        <p:xfrm>
          <a:off x="381000" y="228600"/>
          <a:ext cx="8001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0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F5AC3-58BE-47F7-9F20-2BC02B07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27F5AC3-58BE-47F7-9F20-2BC02B07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27F5AC3-58BE-47F7-9F20-2BC02B07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27F5AC3-58BE-47F7-9F20-2BC02B079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9D5153-8970-440D-A76E-6669087E7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59D5153-8970-440D-A76E-6669087E7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59D5153-8970-440D-A76E-6669087E7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AD60A-E360-4B7D-9778-A486B1071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EEAD60A-E360-4B7D-9778-A486B1071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EEAD60A-E360-4B7D-9778-A486B1071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963BB-C1DE-4BEC-B30F-78AB1D0FC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7A963BB-C1DE-4BEC-B30F-78AB1D0FC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7A963BB-C1DE-4BEC-B30F-78AB1D0FC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D6E1FE-00CC-487D-B188-2F795376B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1D6E1FE-00CC-487D-B188-2F795376B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01D6E1FE-00CC-487D-B188-2F795376B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CFAEB-6010-4661-B19F-80B082AAA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A6CFAEB-6010-4661-B19F-80B082AAA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A6CFAEB-6010-4661-B19F-80B082AAA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672651-B91F-4BCD-96F7-E7C6332D5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4672651-B91F-4BCD-96F7-E7C6332D5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4672651-B91F-4BCD-96F7-E7C6332D5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F6A36-AD7E-455D-9AFD-D348B49E5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D7F6A36-AD7E-455D-9AFD-D348B49E5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D7F6A36-AD7E-455D-9AFD-D348B49E5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25517-6757-446A-BB6C-2BF98D07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8025517-6757-446A-BB6C-2BF98D07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8025517-6757-446A-BB6C-2BF98D07C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2305DF-4651-4606-82F1-ED79DDBD9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892305DF-4651-4606-82F1-ED79DDBD9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892305DF-4651-4606-82F1-ED79DDBD9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B7EC5-B3D6-43EA-8340-C997C04F6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D6AB7EC5-B3D6-43EA-8340-C997C04F6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D6AB7EC5-B3D6-43EA-8340-C997C04F6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1396F8-49E7-4807-AF93-7CD21DF29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2C1396F8-49E7-4807-AF93-7CD21DF29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C1396F8-49E7-4807-AF93-7CD21DF29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7071C-DCDB-44DD-B574-2B0E0CB9C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4D17071C-DCDB-44DD-B574-2B0E0CB9C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4D17071C-DCDB-44DD-B574-2B0E0CB9C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Present Self Impacts Your Future Self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827180"/>
              </p:ext>
            </p:extLst>
          </p:nvPr>
        </p:nvGraphicFramePr>
        <p:xfrm>
          <a:off x="381000" y="838200"/>
          <a:ext cx="7696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3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C2424-802A-4FBC-BB0B-D8B23CDAB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00C2424-802A-4FBC-BB0B-D8B23CDAB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00C2424-802A-4FBC-BB0B-D8B23CDAB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300C2424-802A-4FBC-BB0B-D8B23CDAB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16864D-8496-4CF1-B464-F0CA2D456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816864D-8496-4CF1-B464-F0CA2D456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816864D-8496-4CF1-B464-F0CA2D456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816864D-8496-4CF1-B464-F0CA2D456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034EE-0906-4D1B-B083-01D19D749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BE034EE-0906-4D1B-B083-01D19D749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BE034EE-0906-4D1B-B083-01D19D749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BE034EE-0906-4D1B-B083-01D19D749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61796-9451-4E6B-8992-C78F024A4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5C61796-9451-4E6B-8992-C78F024A4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5C61796-9451-4E6B-8992-C78F024A4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5C61796-9451-4E6B-8992-C78F024A4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371C0-6FF8-427C-AAC6-4DA31A292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ED371C0-6FF8-427C-AAC6-4DA31A292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9ED371C0-6FF8-427C-AAC6-4DA31A292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ED371C0-6FF8-427C-AAC6-4DA31A292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AD633-C448-42D5-8870-C37689832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34AD633-C448-42D5-8870-C37689832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34AD633-C448-42D5-8870-C37689832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34AD633-C448-42D5-8870-C37689832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Score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665981"/>
              </p:ext>
            </p:extLst>
          </p:nvPr>
        </p:nvGraphicFramePr>
        <p:xfrm>
          <a:off x="3505200" y="762000"/>
          <a:ext cx="5105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2590800"/>
            <a:ext cx="3048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Mathematical number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created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help evaluate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the risk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lending a consumer money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4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B6381-221A-4828-808D-6BFC73754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F5B6381-221A-4828-808D-6BFC73754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F5B6381-221A-4828-808D-6BFC73754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07138-5984-4E63-8971-5D5A87D7F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7F107138-5984-4E63-8971-5D5A87D7F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F107138-5984-4E63-8971-5D5A87D7F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954AC7-65D7-4796-A332-DF486827A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1954AC7-65D7-4796-A332-DF486827A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C1954AC7-65D7-4796-A332-DF486827A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D16AA-C1AB-438C-91B3-6F036428C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47D16AA-C1AB-438C-91B3-6F036428C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47D16AA-C1AB-438C-91B3-6F036428C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0C0F43-200E-4BBB-89AA-8F830F56C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50C0F43-200E-4BBB-89AA-8F830F56C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50C0F43-200E-4BBB-89AA-8F830F56C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Scores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7543800" cy="11308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Most common scoring systems are produced by credit reporting agencies: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1936978"/>
              </p:ext>
            </p:extLst>
          </p:nvPr>
        </p:nvGraphicFramePr>
        <p:xfrm>
          <a:off x="228600" y="3505200"/>
          <a:ext cx="8077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74429"/>
              </p:ext>
            </p:extLst>
          </p:nvPr>
        </p:nvGraphicFramePr>
        <p:xfrm>
          <a:off x="1219200" y="2255520"/>
          <a:ext cx="60960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latin typeface="Calibri" pitchFamily="34" charset="0"/>
                        </a:rPr>
                        <a:t>Scoring System</a:t>
                      </a:r>
                      <a:endParaRPr lang="en-US" sz="2800" u="sng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latin typeface="Calibri" pitchFamily="34" charset="0"/>
                        </a:rPr>
                        <a:t>Score Range</a:t>
                      </a:r>
                      <a:endParaRPr lang="en-US" sz="2800" u="sng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FICO 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300 - 850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libri" pitchFamily="34" charset="0"/>
                        </a:rPr>
                        <a:t>VantageScore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501 - 990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AC1AC-E969-4DD4-A684-8F5CAB831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7C2AC1AC-E969-4DD4-A684-8F5CAB831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C2AC1AC-E969-4DD4-A684-8F5CAB831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C907AA-83CE-4E2B-9B23-3DB2DD504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3C907AA-83CE-4E2B-9B23-3DB2DD504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3C907AA-83CE-4E2B-9B23-3DB2DD504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Score Impact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14632"/>
              </p:ext>
            </p:extLst>
          </p:nvPr>
        </p:nvGraphicFramePr>
        <p:xfrm>
          <a:off x="381000" y="2438400"/>
          <a:ext cx="7772401" cy="30504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72868"/>
                <a:gridCol w="1799805"/>
                <a:gridCol w="2049864"/>
                <a:gridCol w="2049864"/>
              </a:tblGrid>
              <a:tr h="886213">
                <a:tc gridSpan="4"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r>
                        <a:rPr lang="en-US" sz="3200" b="1" kern="1400" cap="small" dirty="0" smtClean="0">
                          <a:solidFill>
                            <a:schemeClr val="bg1"/>
                          </a:solidFill>
                        </a:rPr>
                        <a:t>Example: $15,000 loan </a:t>
                      </a:r>
                    </a:p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r>
                        <a:rPr lang="en-US" sz="2400" b="1" kern="1400" cap="small" dirty="0" smtClean="0">
                          <a:solidFill>
                            <a:schemeClr val="bg1"/>
                          </a:solidFill>
                        </a:rPr>
                        <a:t>(3 year fixed automobile)</a:t>
                      </a:r>
                      <a:endParaRPr lang="en-US" sz="2400" b="1" kern="1400" cap="small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959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r>
                        <a:rPr lang="en-US" sz="2400" b="1" kern="1400" dirty="0">
                          <a:solidFill>
                            <a:schemeClr val="bg1"/>
                          </a:solidFill>
                        </a:rPr>
                        <a:t>FICO Score</a:t>
                      </a:r>
                      <a:endParaRPr lang="en-US" sz="1400" b="1" kern="1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r>
                        <a:rPr lang="en-US" sz="2400" b="1" kern="1400" dirty="0">
                          <a:solidFill>
                            <a:schemeClr val="bg1"/>
                          </a:solidFill>
                        </a:rPr>
                        <a:t>Interest Rate</a:t>
                      </a:r>
                      <a:endParaRPr lang="en-US" sz="1400" b="1" kern="1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r>
                        <a:rPr lang="en-US" sz="2400" b="1" kern="1400" dirty="0">
                          <a:solidFill>
                            <a:schemeClr val="bg1"/>
                          </a:solidFill>
                        </a:rPr>
                        <a:t>Monthly Payment</a:t>
                      </a:r>
                      <a:endParaRPr lang="en-US" sz="1400" b="1" kern="1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r>
                        <a:rPr lang="en-US" sz="2400" b="1" kern="1400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  <a:r>
                        <a:rPr lang="en-US" sz="2400" b="1" kern="1400" dirty="0">
                          <a:solidFill>
                            <a:schemeClr val="bg1"/>
                          </a:solidFill>
                        </a:rPr>
                        <a:t>Year Amount</a:t>
                      </a:r>
                      <a:endParaRPr lang="en-US" sz="1400" b="1" kern="1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739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r>
                        <a:rPr lang="en-US" sz="2200" kern="1400" dirty="0" smtClean="0"/>
                        <a:t> </a:t>
                      </a: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6739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6739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r>
                        <a:rPr lang="en-US" sz="2200" kern="1400" dirty="0" smtClean="0"/>
                        <a:t> </a:t>
                      </a: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7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715000"/>
            <a:ext cx="7239000" cy="954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$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2,124 can be saved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over the lifetime of this loan because of a good credit score!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7924800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Credit history helps a lender determine the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terms of credit granted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n-lt"/>
              </a:rPr>
              <a:t>730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066" y="4098581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6.16%</a:t>
            </a:r>
            <a:endParaRPr lang="en-US" sz="2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5167" y="409353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$457</a:t>
            </a:r>
            <a:endParaRPr lang="en-US" sz="2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701" y="4093534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n-lt"/>
              </a:rPr>
              <a:t>$</a:t>
            </a:r>
            <a:r>
              <a:rPr lang="en-US" sz="2200" dirty="0" smtClean="0">
                <a:latin typeface="+mn-lt"/>
              </a:rPr>
              <a:t>16,452</a:t>
            </a:r>
            <a:endParaRPr lang="en-US" sz="2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56136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660</a:t>
            </a:r>
            <a:endParaRPr lang="en-US" sz="2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2066" y="4543379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8.77%</a:t>
            </a:r>
            <a:endParaRPr lang="en-US" sz="2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454772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$475</a:t>
            </a:r>
            <a:endParaRPr lang="en-US" sz="2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2701" y="4545687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$17,100</a:t>
            </a:r>
            <a:endParaRPr lang="en-US" sz="22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050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590</a:t>
            </a:r>
            <a:endParaRPr lang="en-US" sz="22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2066" y="5034247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14.43%</a:t>
            </a:r>
            <a:endParaRPr lang="en-US" sz="2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5167" y="50292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$516</a:t>
            </a:r>
            <a:endParaRPr lang="en-US" sz="2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2701" y="50292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$18,576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History Affects More than Credit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229348"/>
              </p:ext>
            </p:extLst>
          </p:nvPr>
        </p:nvGraphicFramePr>
        <p:xfrm>
          <a:off x="457200" y="1600200"/>
          <a:ext cx="7620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57400" y="5105400"/>
            <a:ext cx="4512129" cy="1200329"/>
            <a:chOff x="1964871" y="1371600"/>
            <a:chExt cx="451212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964871" y="1371600"/>
              <a:ext cx="4512129" cy="12003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are examples of how Isabella’s credit history is </a:t>
              </a:r>
              <a:br>
                <a:rPr lang="en-US" sz="2400" dirty="0" smtClean="0"/>
              </a:br>
              <a:r>
                <a:rPr lang="en-US" sz="2400" dirty="0" smtClean="0"/>
                <a:t>affecting her financial well-being?</a:t>
              </a:r>
            </a:p>
          </p:txBody>
        </p:sp>
        <p:pic>
          <p:nvPicPr>
            <p:cNvPr id="7" name="Picture 2" descr="Free Credit Re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59356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3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A44B09-77C4-4BA1-B5B0-7FB014A0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AA44B09-77C4-4BA1-B5B0-7FB014A03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E97662-E76F-4822-90FA-A10FE32D6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7E97662-E76F-4822-90FA-A10FE32D6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3979F8-FC46-4F50-9EB6-01DB76B4C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E3979F8-FC46-4F50-9EB6-01DB76B4C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4A59C-5020-46E0-B5CA-A3512EB1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CB4A59C-5020-46E0-B5CA-A3512EB18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Credit 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282258"/>
              </p:ext>
            </p:extLst>
          </p:nvPr>
        </p:nvGraphicFramePr>
        <p:xfrm>
          <a:off x="1371600" y="13716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81000" y="2457271"/>
            <a:ext cx="1524000" cy="2800529"/>
            <a:chOff x="381000" y="2457271"/>
            <a:chExt cx="1524000" cy="2800529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2457271"/>
              <a:ext cx="1524000" cy="12003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Positive Credit History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4057471"/>
              <a:ext cx="1524000" cy="12003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Higher Credit Score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7" name="Equal 6"/>
            <p:cNvSpPr/>
            <p:nvPr/>
          </p:nvSpPr>
          <p:spPr>
            <a:xfrm>
              <a:off x="762000" y="3676471"/>
              <a:ext cx="762000" cy="30480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0888D-A9BA-4A6C-BFBA-6E8FC581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0420888D-A9BA-4A6C-BFBA-6E8FC581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788D29-9B9D-4FF9-8906-7345E234A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7788D29-9B9D-4FF9-8906-7345E234A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D48859-41D9-4E82-8C93-96C94123B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6D48859-41D9-4E82-8C93-96C94123B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B2B2A2-3AF9-49A3-B54B-3CCA3D21B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4B2B2A2-3AF9-49A3-B54B-3CCA3D21B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917BC-F735-45E5-9945-9E4BEF232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849917BC-F735-45E5-9945-9E4BEF232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40CF0-B45C-41B9-98A7-10F26F80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5740CF0-B45C-41B9-98A7-10F26F80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D6AEA3-29A9-4F77-AC4D-BC7C16B5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1D6AEA3-29A9-4F77-AC4D-BC7C16B55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3107CE-B5A8-4127-9D76-E2119506F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C3107CE-B5A8-4127-9D76-E2119506F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5520BB-FC88-4C60-8B68-62893CDC1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9D5520BB-FC88-4C60-8B68-62893CDC1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EC077-807A-44F1-98B8-F42532688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92BEC077-807A-44F1-98B8-F42532688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8BDC1C-1954-4956-8ED8-02A9EBA8B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78BDC1C-1954-4956-8ED8-02A9EBA8B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6F7F4-3DD7-4A89-8280-903931B3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B766F7F4-3DD7-4A89-8280-903931B3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Build Credit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80776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295400"/>
            <a:ext cx="7620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Acquire and </a:t>
            </a:r>
            <a:r>
              <a:rPr lang="en-US" sz="2400" u="sng" dirty="0" smtClean="0">
                <a:latin typeface="+mn-lt"/>
              </a:rPr>
              <a:t>positively manage</a:t>
            </a:r>
            <a:r>
              <a:rPr lang="en-US" sz="2400" dirty="0" smtClean="0">
                <a:latin typeface="+mn-lt"/>
              </a:rPr>
              <a:t> small lines of credit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7620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400" dirty="0" smtClean="0"/>
              <a:t>Having  </a:t>
            </a:r>
            <a:r>
              <a:rPr lang="en-US" sz="2400" b="1" u="sng" dirty="0"/>
              <a:t>no credit history</a:t>
            </a:r>
            <a:r>
              <a:rPr lang="en-US" sz="2400" b="1" dirty="0"/>
              <a:t> </a:t>
            </a:r>
            <a:r>
              <a:rPr lang="en-US" sz="2400" dirty="0"/>
              <a:t>may be just as challenging to a consumer as having a negative history</a:t>
            </a:r>
          </a:p>
        </p:txBody>
      </p:sp>
    </p:spTree>
    <p:extLst>
      <p:ext uri="{BB962C8B-B14F-4D97-AF65-F5344CB8AC3E}">
        <p14:creationId xmlns:p14="http://schemas.microsoft.com/office/powerpoint/2010/main" val="4725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660EBD-DCD9-4D70-971F-731C96EF5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1660EBD-DCD9-4D70-971F-731C96EF5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1660EBD-DCD9-4D70-971F-731C96EF5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EE784-0607-4B3C-887D-E62E1129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2EE784-0607-4B3C-887D-E62E1129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2EE784-0607-4B3C-887D-E62E1129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3636E-12F1-41BB-9B78-5A8D10EE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6C3636E-12F1-41BB-9B78-5A8D10EE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6C3636E-12F1-41BB-9B78-5A8D10EE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875A26-9E25-4687-AE94-F7FB692E1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C875A26-9E25-4687-AE94-F7FB692E1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C875A26-9E25-4687-AE94-F7FB692E1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ED0CE-DD0A-4A65-A83F-C29DE5EA8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9EED0CE-DD0A-4A65-A83F-C29DE5EA8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9EED0CE-DD0A-4A65-A83F-C29DE5EA8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22146-AF3A-47E0-8FF2-B7CE86A4A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6E22146-AF3A-47E0-8FF2-B7CE86A4A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6E22146-AF3A-47E0-8FF2-B7CE86A4A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EBCA14-5E93-43D8-B22E-E44474D0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BEBCA14-5E93-43D8-B22E-E44474D0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BEBCA14-5E93-43D8-B22E-E44474D0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8E0DD-97B1-400D-856E-2BB5253BB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61B8E0DD-97B1-400D-856E-2BB5253BB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61B8E0DD-97B1-400D-856E-2BB5253BB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 Credit Report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797147"/>
              </p:ext>
            </p:extLst>
          </p:nvPr>
        </p:nvGraphicFramePr>
        <p:xfrm>
          <a:off x="228601" y="1295400"/>
          <a:ext cx="434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3" y="2048826"/>
            <a:ext cx="4324796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4800600"/>
            <a:ext cx="417664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government-sponsored free website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5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0DA73-9A55-4C52-8069-59977FD0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470DA73-9A55-4C52-8069-59977FD0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470DA73-9A55-4C52-8069-59977FD0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2D6DC3-79B7-409D-97FA-F0696B7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F2D6DC3-79B7-409D-97FA-F0696B7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F2D6DC3-79B7-409D-97FA-F0696B7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2F322-DC84-4959-9C02-5EDAB4DA0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392F322-DC84-4959-9C02-5EDAB4DA0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392F322-DC84-4959-9C02-5EDAB4DA0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DFF87-08C1-4E48-8507-B01CE739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62DFF87-08C1-4E48-8507-B01CE739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62DFF87-08C1-4E48-8507-B01CE739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873DC-2896-47A5-9AA8-983D09AE0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EE873DC-2896-47A5-9AA8-983D09AE0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EE873DC-2896-47A5-9AA8-983D09AE0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Credit Reports are Created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249957"/>
              </p:ext>
            </p:extLst>
          </p:nvPr>
        </p:nvGraphicFramePr>
        <p:xfrm>
          <a:off x="457200" y="14478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7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6B2363-4120-43F2-9FE3-9E7D3D20A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46B2363-4120-43F2-9FE3-9E7D3D20A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46B2363-4120-43F2-9FE3-9E7D3D20A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E6D2A-1299-4BC3-A639-5C20DF20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62E6D2A-1299-4BC3-A639-5C20DF20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62E6D2A-1299-4BC3-A639-5C20DF20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E8B5A-35C1-4118-846E-F86BA8BB1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C2E8B5A-35C1-4118-846E-F86BA8BB1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C2E8B5A-35C1-4118-846E-F86BA8BB1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2708B-45B2-4E7A-903A-73B3D9EF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BA82708B-45B2-4E7A-903A-73B3D9EF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BA82708B-45B2-4E7A-903A-73B3D9EF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6929EB-0E6D-40B1-95C6-80EFBD03D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C6929EB-0E6D-40B1-95C6-80EFBD03D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C6929EB-0E6D-40B1-95C6-80EFBD03D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C61AE-346A-4134-925E-3B2795CC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3FC61AE-346A-4134-925E-3B2795CC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3FC61AE-346A-4134-925E-3B2795CC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Your Credit Score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71891"/>
              </p:ext>
            </p:extLst>
          </p:nvPr>
        </p:nvGraphicFramePr>
        <p:xfrm>
          <a:off x="457200" y="14478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2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411CAE-C295-4FA4-BA28-B500D52AA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5411CAE-C295-4FA4-BA28-B500D52AA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5411CAE-C295-4FA4-BA28-B500D52AA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ADE2EE-8356-4F86-BDF8-F8678F54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1ADE2EE-8356-4F86-BDF8-F8678F54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1ADE2EE-8356-4F86-BDF8-F8678F54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DBFCA-0578-4570-9CA1-C2BB2D97C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08DBFCA-0578-4570-9CA1-C2BB2D97C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08DBFCA-0578-4570-9CA1-C2BB2D97C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0D7AB-B065-45DA-BB4F-5EDA6B227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AE0D7AB-B065-45DA-BB4F-5EDA6B227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AE0D7AB-B065-45DA-BB4F-5EDA6B227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an Error is Found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715503"/>
              </p:ext>
            </p:extLst>
          </p:nvPr>
        </p:nvGraphicFramePr>
        <p:xfrm>
          <a:off x="457200" y="9906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25434" y="5486400"/>
            <a:ext cx="4512129" cy="830997"/>
            <a:chOff x="1964871" y="1371600"/>
            <a:chExt cx="4512129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64871" y="1371600"/>
              <a:ext cx="4512129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Place a </a:t>
              </a:r>
              <a:r>
                <a:rPr lang="en-US" sz="2400" dirty="0" smtClean="0">
                  <a:sym typeface="Wingdings"/>
                </a:rPr>
                <a:t> </a:t>
              </a:r>
              <a:r>
                <a:rPr lang="en-US" sz="2400" dirty="0"/>
                <a:t>next to Isabella’s 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personal statement section</a:t>
              </a:r>
              <a:endParaRPr lang="en-US" sz="2400" dirty="0"/>
            </a:p>
          </p:txBody>
        </p:sp>
        <p:pic>
          <p:nvPicPr>
            <p:cNvPr id="7" name="Picture 2" descr="Free Credit Re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459356"/>
              <a:ext cx="639345" cy="6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2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6F9AB-22EC-4553-9A7C-03B62858F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DC6F9AB-22EC-4553-9A7C-03B62858F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DC6F9AB-22EC-4553-9A7C-03B62858F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1F0EBA-FC00-49BA-ACF0-5670558C8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601F0EBA-FC00-49BA-ACF0-5670558C8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601F0EBA-FC00-49BA-ACF0-5670558C8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EB5C4-EA7E-49EC-B3FB-47A0CF0FD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07EB5C4-EA7E-49EC-B3FB-47A0CF0FD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07EB5C4-EA7E-49EC-B3FB-47A0CF0FD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818F3-DDCD-4D4C-B46B-6ACE82666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E9818F3-DDCD-4D4C-B46B-6ACE82666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E9818F3-DDCD-4D4C-B46B-6ACE82666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B99D0-8FF5-4630-B2A6-E21AA4CC5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54B99D0-8FF5-4630-B2A6-E21AA4CC5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54B99D0-8FF5-4630-B2A6-E21AA4CC5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en-US" sz="4000" dirty="0" smtClean="0"/>
              <a:t>Credit Repair Agencies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7631112" cy="3956050"/>
          </a:xfrm>
        </p:spPr>
        <p:txBody>
          <a:bodyPr/>
          <a:lstStyle/>
          <a:p>
            <a:r>
              <a:rPr lang="en-US" sz="2700" dirty="0" smtClean="0"/>
              <a:t>Offer to help a consumer “fix” his/her negative credit report</a:t>
            </a:r>
          </a:p>
          <a:p>
            <a:r>
              <a:rPr lang="en-US" sz="2700" dirty="0" smtClean="0"/>
              <a:t>According to the Better Business Bureau (BBB) and the Federal Trade Commission (FTC):</a:t>
            </a:r>
          </a:p>
          <a:p>
            <a:pPr lvl="1"/>
            <a:r>
              <a:rPr lang="en-US" sz="2400" dirty="0" smtClean="0"/>
              <a:t>Consumers can do just as good of a job repairing their credit report errors as a fee-based debt repair agency</a:t>
            </a:r>
          </a:p>
          <a:p>
            <a:pPr lvl="1"/>
            <a:r>
              <a:rPr lang="en-US" sz="2400" dirty="0" smtClean="0"/>
              <a:t>Be cautious of debt repair agencies promising instant help because there is no immediate fix for negative credit</a:t>
            </a:r>
          </a:p>
          <a:p>
            <a:pPr lvl="1">
              <a:buFontTx/>
              <a:buNone/>
            </a:pPr>
            <a:endParaRPr lang="en-US" sz="2400" dirty="0" smtClean="0"/>
          </a:p>
          <a:p>
            <a:pPr lvl="1">
              <a:buFontTx/>
              <a:buNone/>
            </a:pPr>
            <a:endParaRPr lang="en-US" sz="12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Talitha</a:t>
            </a:r>
            <a:r>
              <a:rPr lang="en-US" dirty="0" smtClean="0"/>
              <a:t> and Brendan’s Advice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Review Isabella Langley’s Story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Identify two pieces of advice both </a:t>
            </a:r>
            <a:r>
              <a:rPr lang="en-US" sz="2400" dirty="0" err="1" smtClean="0"/>
              <a:t>Talitha</a:t>
            </a:r>
            <a:r>
              <a:rPr lang="en-US" sz="2400" dirty="0" smtClean="0"/>
              <a:t> and Brendan provided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Determine if the advice was good and why or why not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0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Isabella Was Given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068546"/>
              </p:ext>
            </p:extLst>
          </p:nvPr>
        </p:nvGraphicFramePr>
        <p:xfrm>
          <a:off x="457200" y="11430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3124200"/>
            <a:ext cx="2133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365" y="3133027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>
              <a:lnSpc>
                <a:spcPct val="90000"/>
              </a:lnSpc>
              <a:buSzPct val="12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Isabella’s credit score will improve as soon as she: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32602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>
              <a:lnSpc>
                <a:spcPct val="90000"/>
              </a:lnSpc>
              <a:buSzPct val="12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Settles her delinquent accounts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228" y="516384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>
              <a:lnSpc>
                <a:spcPct val="90000"/>
              </a:lnSpc>
              <a:buSzPct val="12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gets a better interest rate on existing loans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3657600"/>
            <a:ext cx="2133600" cy="1892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4064675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>
              <a:lnSpc>
                <a:spcPct val="90000"/>
              </a:lnSpc>
              <a:buSzPct val="12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Opening new accounts, even if not used, provides evidence of credit worthiness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3984174"/>
            <a:ext cx="2133600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1200" y="403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>
              <a:lnSpc>
                <a:spcPct val="90000"/>
              </a:lnSpc>
              <a:buSzPct val="12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Pay someone else to fix her credit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F0890-4F79-4151-A204-901215D5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DF0890-4F79-4151-A204-901215D5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DF0890-4F79-4151-A204-901215D5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BB0F0-0EFF-4B99-B4D2-5ADB1512E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03BB0F0-0EFF-4B99-B4D2-5ADB1512E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03BB0F0-0EFF-4B99-B4D2-5ADB1512E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6BDF82-EE3F-4463-8264-8A30DBB40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A6BDF82-EE3F-4463-8264-8A30DBB40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A6BDF82-EE3F-4463-8264-8A30DBB40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2E50D1-D02A-4BB6-AF2B-070AF42C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D2E50D1-D02A-4BB6-AF2B-070AF42C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D2E50D1-D02A-4BB6-AF2B-070AF42C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A6291-7F36-4E39-A059-C3A1F72A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C0A6291-7F36-4E39-A059-C3A1F72A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C0A6291-7F36-4E39-A059-C3A1F72A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1CD5-0D00-4697-8060-88C601D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1B281CD5-0D00-4697-8060-88C601D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1B281CD5-0D00-4697-8060-88C601D9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Report Detective’s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267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Pay her Sam’s Electric World card so it is not past-due</a:t>
            </a:r>
          </a:p>
          <a:p>
            <a:pPr lvl="0"/>
            <a:r>
              <a:rPr lang="en-US" dirty="0"/>
              <a:t>Settle her traffic ticket so she is no longer in collections</a:t>
            </a:r>
          </a:p>
          <a:p>
            <a:pPr lvl="0"/>
            <a:r>
              <a:rPr lang="en-US" dirty="0"/>
              <a:t>Create and use a spending plan so as not to rely so heavily on credit</a:t>
            </a:r>
          </a:p>
          <a:p>
            <a:pPr lvl="0"/>
            <a:r>
              <a:rPr lang="en-US" dirty="0" smtClean="0"/>
              <a:t>Set </a:t>
            </a:r>
            <a:r>
              <a:rPr lang="en-US" dirty="0"/>
              <a:t>up automatic payments so that her credit payments are never late</a:t>
            </a:r>
          </a:p>
          <a:p>
            <a:pPr lvl="0"/>
            <a:r>
              <a:rPr lang="en-US" dirty="0"/>
              <a:t>Contact her school loan agencies to set up a payment plan</a:t>
            </a:r>
          </a:p>
          <a:p>
            <a:pPr lvl="0"/>
            <a:r>
              <a:rPr lang="en-US" dirty="0"/>
              <a:t>Pay down her credit card balances by paying more than the minimum payment</a:t>
            </a:r>
          </a:p>
          <a:p>
            <a:pPr lvl="0"/>
            <a:r>
              <a:rPr lang="en-US" dirty="0"/>
              <a:t>Continue monitoring her credit reports</a:t>
            </a:r>
          </a:p>
          <a:p>
            <a:pPr lvl="0"/>
            <a:r>
              <a:rPr lang="en-US" dirty="0"/>
              <a:t>Talk to </a:t>
            </a:r>
            <a:r>
              <a:rPr lang="en-US" dirty="0" err="1"/>
              <a:t>Talitha</a:t>
            </a:r>
            <a:r>
              <a:rPr lang="en-US" dirty="0"/>
              <a:t> and Brendan to educate them on what she learned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295400"/>
            <a:ext cx="7620000" cy="623610"/>
            <a:chOff x="0" y="0"/>
            <a:chExt cx="7620000" cy="62361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62000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0442" y="30442"/>
              <a:ext cx="755911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What are three pieces of advice for Isabella?</a:t>
              </a:r>
              <a:endParaRPr lang="en-U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02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434863"/>
              </p:ext>
            </p:extLst>
          </p:nvPr>
        </p:nvGraphicFramePr>
        <p:xfrm>
          <a:off x="457200" y="3810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486400"/>
            <a:ext cx="76962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Present Self Impacts Your Future Self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744D4-8FA1-481C-9E69-8D8A7C651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0D744D4-8FA1-481C-9E69-8D8A7C651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0D744D4-8FA1-481C-9E69-8D8A7C651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EC15A3-A96C-442A-9B2A-0C9FB158B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2EC15A3-A96C-442A-9B2A-0C9FB158B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2EC15A3-A96C-442A-9B2A-0C9FB158B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6DEE27-1684-4319-A4F0-D6A0C63D8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66DEE27-1684-4319-A4F0-D6A0C63D8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66DEE27-1684-4319-A4F0-D6A0C63D8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C260D-745E-4E26-BB9B-C8C3A3F59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6FC260D-745E-4E26-BB9B-C8C3A3F59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6FC260D-745E-4E26-BB9B-C8C3A3F59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CB16B-B197-4F23-87F2-131208A25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D8CB16B-B197-4F23-87F2-131208A25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D8CB16B-B197-4F23-87F2-131208A25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E90E2-34C8-4BA9-89A1-07DD121F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BDE90E2-34C8-4BA9-89A1-07DD121F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BDE90E2-34C8-4BA9-89A1-07DD121F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39DCF-3673-4E32-BFF8-7EAD7756F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0139DCF-3673-4E32-BFF8-7EAD7756F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90139DCF-3673-4E32-BFF8-7EAD7756F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6C7467-C273-4A7C-9D84-2FF3C22E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C6C7467-C273-4A7C-9D84-2FF3C22E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C6C7467-C273-4A7C-9D84-2FF3C22E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Reporting Agencies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26979"/>
              </p:ext>
            </p:extLst>
          </p:nvPr>
        </p:nvGraphicFramePr>
        <p:xfrm>
          <a:off x="457200" y="14478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90800" y="1613118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atin typeface="+mn-lt"/>
              </a:rPr>
              <a:t>Three </a:t>
            </a:r>
            <a:r>
              <a:rPr lang="en-US" sz="2800" dirty="0" smtClean="0">
                <a:latin typeface="+mn-lt"/>
              </a:rPr>
              <a:t>U.S. Agencies:</a:t>
            </a:r>
            <a:endParaRPr lang="en-US" sz="2800" dirty="0">
              <a:latin typeface="+mn-lt"/>
            </a:endParaRPr>
          </a:p>
          <a:p>
            <a:pPr lvl="0" algn="ctr"/>
            <a:r>
              <a:rPr lang="en-US" sz="2800" dirty="0">
                <a:latin typeface="+mn-lt"/>
              </a:rPr>
              <a:t> - Equifax</a:t>
            </a:r>
          </a:p>
          <a:p>
            <a:pPr lvl="0" algn="ctr"/>
            <a:r>
              <a:rPr lang="en-US" sz="2800" dirty="0">
                <a:latin typeface="+mn-lt"/>
              </a:rPr>
              <a:t> - Experian</a:t>
            </a:r>
          </a:p>
          <a:p>
            <a:pPr lvl="0" algn="ctr"/>
            <a:r>
              <a:rPr lang="en-US" sz="2800" dirty="0">
                <a:latin typeface="+mn-lt"/>
              </a:rPr>
              <a:t> - </a:t>
            </a:r>
            <a:r>
              <a:rPr lang="en-US" sz="2800" dirty="0" err="1">
                <a:latin typeface="+mn-lt"/>
              </a:rPr>
              <a:t>TransUnion</a:t>
            </a: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44" y="4445115"/>
            <a:ext cx="342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A person’s credit report may vary across the three </a:t>
            </a:r>
            <a:r>
              <a:rPr lang="en-US" sz="2800" dirty="0" smtClean="0">
                <a:latin typeface="+mn-lt"/>
              </a:rPr>
              <a:t>CRA’s</a:t>
            </a:r>
            <a:endParaRPr lang="en-US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6799" y="4229672"/>
            <a:ext cx="36104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atin typeface="+mn-lt"/>
              </a:rPr>
              <a:t>If credit has never been used (or reported) an individual will not have a credit report</a:t>
            </a:r>
          </a:p>
        </p:txBody>
      </p:sp>
    </p:spTree>
    <p:extLst>
      <p:ext uri="{BB962C8B-B14F-4D97-AF65-F5344CB8AC3E}">
        <p14:creationId xmlns:p14="http://schemas.microsoft.com/office/powerpoint/2010/main" val="25854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Report Detectives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01364"/>
              </p:ext>
            </p:extLst>
          </p:nvPr>
        </p:nvGraphicFramePr>
        <p:xfrm>
          <a:off x="458107" y="1143000"/>
          <a:ext cx="7488918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9425" y="4368800"/>
            <a:ext cx="7467600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cap="small" dirty="0">
                <a:latin typeface="Calibri" pitchFamily="34" charset="0"/>
                <a:cs typeface="Calibri" pitchFamily="34" charset="0"/>
              </a:rPr>
              <a:t>Your Mission: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i="1" dirty="0">
                <a:latin typeface="Calibri" pitchFamily="34" charset="0"/>
                <a:cs typeface="Calibri" pitchFamily="34" charset="0"/>
              </a:rPr>
              <a:t>Help Isabella understand her credit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report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i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dentify what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she did to get into this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situation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Decide what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she can do to improve her credit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report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Free Credit Repo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26" y="4495800"/>
            <a:ext cx="935699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F3345C-83F2-4D7C-8203-CFE23FFFA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C9F3345C-83F2-4D7C-8203-CFE23FFFA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C9F3345C-83F2-4D7C-8203-CFE23FFFA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386F18-7130-46AD-98B6-29DAC856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DD386F18-7130-46AD-98B6-29DAC856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DD386F18-7130-46AD-98B6-29DAC856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692B14-D9C8-4EA7-9F5C-D371CA494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DC692B14-D9C8-4EA7-9F5C-D371CA494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DC692B14-D9C8-4EA7-9F5C-D371CA494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ACCA13-477A-45A8-A2AA-9CFE9D7B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E5ACCA13-477A-45A8-A2AA-9CFE9D7B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E5ACCA13-477A-45A8-A2AA-9CFE9D7B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B499FF-2D83-4D3E-837C-41B5A2D39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>
                                            <p:graphicEl>
                                              <a:dgm id="{A3B499FF-2D83-4D3E-837C-41B5A2D39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>
                                            <p:graphicEl>
                                              <a:dgm id="{A3B499FF-2D83-4D3E-837C-41B5A2D39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A395E8-D06C-44CF-8D6E-559EE92D3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7">
                                            <p:graphicEl>
                                              <a:dgm id="{00A395E8-D06C-44CF-8D6E-559EE92D3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7">
                                            <p:graphicEl>
                                              <a:dgm id="{00A395E8-D06C-44CF-8D6E-559EE92D3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a Credit Report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862559"/>
              </p:ext>
            </p:extLst>
          </p:nvPr>
        </p:nvGraphicFramePr>
        <p:xfrm>
          <a:off x="533400" y="1676400"/>
          <a:ext cx="7543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C62123-453B-460D-9245-EE7BFC267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CC62123-453B-460D-9245-EE7BFC267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CC62123-453B-460D-9245-EE7BFC267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76B10-6029-4908-9310-615D61C1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0676B10-6029-4908-9310-615D61C1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0676B10-6029-4908-9310-615D61C1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B738-CC50-4CBB-9C1D-D39CDECE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CDAB738-CC50-4CBB-9C1D-D39CDECE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CDAB738-CC50-4CBB-9C1D-D39CDECE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034B49-8904-4742-8942-4B490AE9E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B034B49-8904-4742-8942-4B490AE9E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EB034B49-8904-4742-8942-4B490AE9E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5DB281-51F8-4FFF-B722-65A5A3D1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5DB281-51F8-4FFF-B722-65A5A3D1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5DB281-51F8-4FFF-B722-65A5A3D1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79499"/>
            <a:ext cx="5867400" cy="24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</a:t>
            </a:r>
            <a:r>
              <a:rPr lang="en-US" sz="4400" dirty="0" smtClean="0"/>
              <a:t>(personal) Information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699" y="1483246"/>
            <a:ext cx="3276600" cy="25545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en-US" dirty="0" smtClean="0"/>
              <a:t>Information provided to lenders when applying for credit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4572000"/>
            <a:ext cx="2743200" cy="1569660"/>
            <a:chOff x="228600" y="4800600"/>
            <a:chExt cx="27432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4800600"/>
              <a:ext cx="2743200" cy="15696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Place a </a:t>
              </a:r>
              <a:r>
                <a:rPr lang="en-US" sz="2400" dirty="0" smtClean="0">
                  <a:latin typeface="+mn-lt"/>
                  <a:sym typeface="Wingdings"/>
                </a:rPr>
                <a:t> </a:t>
              </a:r>
              <a:r>
                <a:rPr lang="en-US" sz="2400" dirty="0" smtClean="0">
                  <a:latin typeface="+mn-lt"/>
                </a:rPr>
                <a:t>next to Isabella’s personal information</a:t>
              </a:r>
            </a:p>
            <a:p>
              <a:endParaRPr lang="en-US" sz="2400" dirty="0">
                <a:latin typeface="+mn-lt"/>
              </a:endParaRPr>
            </a:p>
          </p:txBody>
        </p:sp>
        <p:pic>
          <p:nvPicPr>
            <p:cNvPr id="6" name="Picture 2" descr="Free Credit Repo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5627127"/>
              <a:ext cx="609600" cy="665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827812" y="1483247"/>
            <a:ext cx="447798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40080" lvl="1" indent="-228600" fontAlgn="auto"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Name</a:t>
            </a:r>
          </a:p>
          <a:p>
            <a:pPr marL="640080" lvl="1" indent="-228600" fontAlgn="auto"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Current and previous addresses</a:t>
            </a:r>
          </a:p>
          <a:p>
            <a:pPr marL="640080" lvl="1" indent="-228600" fontAlgn="auto"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Telephone number</a:t>
            </a:r>
          </a:p>
          <a:p>
            <a:pPr marL="640080" lvl="1" indent="-228600" fontAlgn="auto"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Full or partial social security number</a:t>
            </a:r>
          </a:p>
          <a:p>
            <a:pPr marL="640080" lvl="1" indent="-228600" fontAlgn="auto"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Date of birth</a:t>
            </a:r>
          </a:p>
          <a:p>
            <a:pPr marL="640080" lvl="1" indent="-228600" fontAlgn="auto"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Employment history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76600" y="3235039"/>
            <a:ext cx="762000" cy="80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Account Information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7467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Specific information about each credit account you have or have had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32617"/>
              </p:ext>
            </p:extLst>
          </p:nvPr>
        </p:nvGraphicFramePr>
        <p:xfrm>
          <a:off x="457200" y="2390864"/>
          <a:ext cx="7620000" cy="317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4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7CCB49-680A-4620-9EE4-516795747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17CCB49-680A-4620-9EE4-516795747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17CCB49-680A-4620-9EE4-516795747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D59391-6D67-47DB-B83C-6D96B6F55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63D59391-6D67-47DB-B83C-6D96B6F55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63D59391-6D67-47DB-B83C-6D96B6F55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C6CF4D-52A1-4455-AC7E-ED0C9B320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62C6CF4D-52A1-4455-AC7E-ED0C9B320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62C6CF4D-52A1-4455-AC7E-ED0C9B320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51FC1B-3FC6-46B6-8797-77333D4B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7E51FC1B-3FC6-46B6-8797-77333D4B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7E51FC1B-3FC6-46B6-8797-77333D4B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EAB243-2E95-4621-BC43-17D62A00B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98EAB243-2E95-4621-BC43-17D62A00B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98EAB243-2E95-4621-BC43-17D62A00B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B9A33E-CC14-41FC-9A90-B7B2E994C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2DB9A33E-CC14-41FC-9A90-B7B2E994C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2DB9A33E-CC14-41FC-9A90-B7B2E994C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BAAF01-DFB7-4CFB-AB5E-44D461F8D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8EBAAF01-DFB7-4CFB-AB5E-44D461F8D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8EBAAF01-DFB7-4CFB-AB5E-44D461F8D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17D01C-32C3-43FD-B20C-4705AA2F8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0C17D01C-32C3-43FD-B20C-4705AA2F8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0C17D01C-32C3-43FD-B20C-4705AA2F8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E064B5-06BE-4675-ACFD-4BB676B21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4AE064B5-06BE-4675-ACFD-4BB676B21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4AE064B5-06BE-4675-ACFD-4BB676B21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AA955E-B828-46CF-9190-7F7E774D7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51AA955E-B828-46CF-9190-7F7E774D7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51AA955E-B828-46CF-9190-7F7E774D7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31B4CB-4CB8-457D-A23A-BE8825B4F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5731B4CB-4CB8-457D-A23A-BE8825B4F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5731B4CB-4CB8-457D-A23A-BE8825B4F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Credit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470695"/>
              </p:ext>
            </p:extLst>
          </p:nvPr>
        </p:nvGraphicFramePr>
        <p:xfrm>
          <a:off x="559158" y="1371601"/>
          <a:ext cx="7670442" cy="473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789"/>
                <a:gridCol w="2885909"/>
                <a:gridCol w="3113744"/>
              </a:tblGrid>
              <a:tr h="608467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163325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124895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124895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1295400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Closed-end credit </a:t>
            </a:r>
            <a:r>
              <a:rPr lang="en-US" sz="2200" b="1" u="sng" dirty="0">
                <a:solidFill>
                  <a:srgbClr val="990000"/>
                </a:solidFill>
                <a:latin typeface="+mn-lt"/>
              </a:rPr>
              <a:t>(installment</a:t>
            </a:r>
            <a:r>
              <a:rPr lang="en-US" sz="2200" b="1" u="sng" dirty="0" smtClean="0">
                <a:solidFill>
                  <a:srgbClr val="990000"/>
                </a:solidFill>
                <a:latin typeface="+mn-lt"/>
              </a:rPr>
              <a:t>)</a:t>
            </a:r>
            <a:endParaRPr lang="en-US" sz="2200" b="1" u="sng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362" y="125925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Open-end credit </a:t>
            </a:r>
            <a:r>
              <a:rPr lang="en-US" sz="2200" b="1" u="sng" dirty="0" smtClean="0">
                <a:solidFill>
                  <a:srgbClr val="990000"/>
                </a:solidFill>
                <a:latin typeface="+mn-lt"/>
              </a:rPr>
              <a:t>(revolving)</a:t>
            </a:r>
            <a:endParaRPr lang="en-US" sz="2200" b="1" u="sng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158" y="257913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latin typeface="+mn-lt"/>
              </a:rPr>
              <a:t>Definition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695" y="2209800"/>
            <a:ext cx="290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Borrower repays </a:t>
            </a:r>
            <a:r>
              <a:rPr lang="en-US" sz="2400" dirty="0">
                <a:latin typeface="+mn-lt"/>
                <a:cs typeface="Times New Roman" pitchFamily="18" charset="0"/>
              </a:rPr>
              <a:t>a specified number of equal payments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4132" y="2209800"/>
            <a:ext cx="290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L</a:t>
            </a:r>
            <a:r>
              <a:rPr lang="en-US" sz="2400" dirty="0" smtClean="0">
                <a:latin typeface="+mn-lt"/>
              </a:rPr>
              <a:t>ine </a:t>
            </a:r>
            <a:r>
              <a:rPr lang="en-US" sz="2400" dirty="0">
                <a:latin typeface="+mn-lt"/>
              </a:rPr>
              <a:t>of credit established in advance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158" y="4123110"/>
            <a:ext cx="135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latin typeface="+mn-lt"/>
              </a:rPr>
              <a:t>Features</a:t>
            </a:r>
            <a:endParaRPr lang="en-US" sz="24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5262" y="3932757"/>
            <a:ext cx="290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ontract outlines </a:t>
            </a:r>
            <a:r>
              <a:rPr lang="en-US" sz="2400" dirty="0">
                <a:latin typeface="+mn-lt"/>
              </a:rPr>
              <a:t>repayment </a:t>
            </a:r>
            <a:r>
              <a:rPr lang="en-US" sz="2400" dirty="0" smtClean="0">
                <a:latin typeface="+mn-lt"/>
              </a:rPr>
              <a:t>terms</a:t>
            </a:r>
            <a:endParaRPr lang="en-US" sz="24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3938445"/>
            <a:ext cx="301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Borrower chooses how much to pay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7787" y="494853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Examples</a:t>
            </a:r>
            <a:endParaRPr lang="en-US" sz="24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75" y="4895671"/>
            <a:ext cx="292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Automobile loans Education loans Mortgages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70884" y="4953000"/>
            <a:ext cx="1669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Credit cards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15847</TotalTime>
  <Words>2274</Words>
  <Application>Microsoft Office PowerPoint</Application>
  <PresentationFormat>On-screen Show (4:3)</PresentationFormat>
  <Paragraphs>511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Credit Reports and Scores</vt:lpstr>
      <vt:lpstr>The Credit Process</vt:lpstr>
      <vt:lpstr>How Credit Reports are Created</vt:lpstr>
      <vt:lpstr>Credit Reporting Agencies</vt:lpstr>
      <vt:lpstr>Credit Report Detectives</vt:lpstr>
      <vt:lpstr>Information in a Credit Report </vt:lpstr>
      <vt:lpstr>Consumer (personal) Information</vt:lpstr>
      <vt:lpstr>Credit Account Information</vt:lpstr>
      <vt:lpstr>Types of Credit</vt:lpstr>
      <vt:lpstr>Types of Credit</vt:lpstr>
      <vt:lpstr>Loan Amount/Credit Limit</vt:lpstr>
      <vt:lpstr>Date Account Was Opened</vt:lpstr>
      <vt:lpstr>Account Balance</vt:lpstr>
      <vt:lpstr>Payment Information</vt:lpstr>
      <vt:lpstr>Public Records</vt:lpstr>
      <vt:lpstr>PowerPoint Presentation</vt:lpstr>
      <vt:lpstr>Inquiry Information</vt:lpstr>
      <vt:lpstr>Inquiry Information</vt:lpstr>
      <vt:lpstr>Types of Lenders Who Report to CRA’s </vt:lpstr>
      <vt:lpstr>Types of Data Furnishers Who Report to CRA’s</vt:lpstr>
      <vt:lpstr>PowerPoint Presentation</vt:lpstr>
      <vt:lpstr>Your Present Self Impacts Your Future Self</vt:lpstr>
      <vt:lpstr>Credit Score</vt:lpstr>
      <vt:lpstr>Credit Scores</vt:lpstr>
      <vt:lpstr>Credit Score Impact</vt:lpstr>
      <vt:lpstr>Credit History Affects More than Credit</vt:lpstr>
      <vt:lpstr>Positive Credit History</vt:lpstr>
      <vt:lpstr>Strategies to Build Credit</vt:lpstr>
      <vt:lpstr>Requesting a Credit Report</vt:lpstr>
      <vt:lpstr>Accessing Your Credit Score</vt:lpstr>
      <vt:lpstr>If an Error is Found</vt:lpstr>
      <vt:lpstr>Credit Repair Agencies</vt:lpstr>
      <vt:lpstr>Talitha and Brendan’s Advice</vt:lpstr>
      <vt:lpstr>Advice Isabella Was Given</vt:lpstr>
      <vt:lpstr>Credit Report Detective’s Advice</vt:lpstr>
      <vt:lpstr>Summary 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itcmaint</dc:creator>
  <cp:lastModifiedBy>Kim Knoche</cp:lastModifiedBy>
  <cp:revision>325</cp:revision>
  <cp:lastPrinted>2013-01-02T14:40:38Z</cp:lastPrinted>
  <dcterms:created xsi:type="dcterms:W3CDTF">2009-03-09T21:30:39Z</dcterms:created>
  <dcterms:modified xsi:type="dcterms:W3CDTF">2014-04-24T22:36:05Z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TC010690111033</vt:lpwstr>
  </property>
</Properties>
</file>