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6" r:id="rId6"/>
    <p:sldId id="260" r:id="rId7"/>
    <p:sldId id="261" r:id="rId8"/>
    <p:sldId id="262" r:id="rId9"/>
    <p:sldId id="263" r:id="rId10"/>
    <p:sldId id="265" r:id="rId11"/>
    <p:sldId id="267" r:id="rId12"/>
    <p:sldId id="268" r:id="rId13"/>
    <p:sldId id="269" r:id="rId14"/>
    <p:sldId id="270" r:id="rId15"/>
    <p:sldId id="279" r:id="rId16"/>
    <p:sldId id="271" r:id="rId17"/>
    <p:sldId id="273" r:id="rId18"/>
    <p:sldId id="274" r:id="rId19"/>
    <p:sldId id="275" r:id="rId20"/>
    <p:sldId id="280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11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6" autoAdjust="0"/>
    <p:restoredTop sz="94660"/>
  </p:normalViewPr>
  <p:slideViewPr>
    <p:cSldViewPr snapToGrid="0">
      <p:cViewPr varScale="1">
        <p:scale>
          <a:sx n="91" d="100"/>
          <a:sy n="91" d="100"/>
        </p:scale>
        <p:origin x="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hyperlink" Target="http://cba.unl.edu/academic-programs/programs-and-degrees/business-administration/bsad-150/" TargetMode="External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hyperlink" Target="http://cba.unl.edu/academic-programs/programs-and-degrees/business-administration/bsad-150/" TargetMode="External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hyperlink" Target="http://cba.unl.edu/academic-programs/programs-and-degrees/business-administration/bsad-150/" TargetMode="External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hyperlink" Target="http://cba.unl.edu/academic-programs/programs-and-degrees/business-administration/bsad-150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0D9787-B60E-49B5-9914-49258601993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55AD3A1-675A-45E4-8D09-2C94165F273F}">
      <dgm:prSet phldrT="[Text]" custT="1"/>
      <dgm:spPr/>
      <dgm:t>
        <a:bodyPr/>
        <a:lstStyle/>
        <a:p>
          <a:r>
            <a:rPr lang="en-US" sz="2000" dirty="0" smtClean="0"/>
            <a:t>Grades</a:t>
          </a:r>
        </a:p>
        <a:p>
          <a:r>
            <a:rPr lang="en-US" sz="2000" dirty="0" smtClean="0"/>
            <a:t> 11-12</a:t>
          </a:r>
          <a:endParaRPr lang="en-US" sz="2000" dirty="0"/>
        </a:p>
      </dgm:t>
    </dgm:pt>
    <dgm:pt modelId="{98259CE5-9195-4366-9070-46F7ABF5578A}" type="parTrans" cxnId="{98D789DD-38AB-4484-A7BC-EF6D2C55E559}">
      <dgm:prSet/>
      <dgm:spPr/>
      <dgm:t>
        <a:bodyPr/>
        <a:lstStyle/>
        <a:p>
          <a:endParaRPr lang="en-US"/>
        </a:p>
      </dgm:t>
    </dgm:pt>
    <dgm:pt modelId="{315D5829-78ED-4FE5-8455-79A328E8149A}" type="sibTrans" cxnId="{98D789DD-38AB-4484-A7BC-EF6D2C55E559}">
      <dgm:prSet/>
      <dgm:spPr/>
      <dgm:t>
        <a:bodyPr/>
        <a:lstStyle/>
        <a:p>
          <a:endParaRPr lang="en-US"/>
        </a:p>
      </dgm:t>
    </dgm:pt>
    <dgm:pt modelId="{E08BBE57-3754-4300-BA01-D186BE7D2AE2}">
      <dgm:prSet phldrT="[Text]" phldr="1"/>
      <dgm:spPr/>
      <dgm:t>
        <a:bodyPr/>
        <a:lstStyle/>
        <a:p>
          <a:endParaRPr lang="en-US" dirty="0"/>
        </a:p>
      </dgm:t>
    </dgm:pt>
    <dgm:pt modelId="{F41E0E30-4F43-4A1A-808C-EA8E12D0EEB9}" type="parTrans" cxnId="{3FB5E93B-90AF-4BF0-9593-5CD61EDE1222}">
      <dgm:prSet/>
      <dgm:spPr/>
      <dgm:t>
        <a:bodyPr/>
        <a:lstStyle/>
        <a:p>
          <a:endParaRPr lang="en-US"/>
        </a:p>
      </dgm:t>
    </dgm:pt>
    <dgm:pt modelId="{1DE6A9A6-2250-4259-BD5D-74A97F9F287E}" type="sibTrans" cxnId="{3FB5E93B-90AF-4BF0-9593-5CD61EDE1222}">
      <dgm:prSet/>
      <dgm:spPr/>
      <dgm:t>
        <a:bodyPr/>
        <a:lstStyle/>
        <a:p>
          <a:endParaRPr lang="en-US"/>
        </a:p>
      </dgm:t>
    </dgm:pt>
    <dgm:pt modelId="{25ACA149-DB55-4706-B644-EF167C3D44B6}">
      <dgm:prSet phldrT="[Text]" custT="1"/>
      <dgm:spPr/>
      <dgm:t>
        <a:bodyPr/>
        <a:lstStyle/>
        <a:p>
          <a:r>
            <a:rPr lang="en-US" sz="2000" dirty="0" smtClean="0"/>
            <a:t>Graduation Requirement</a:t>
          </a:r>
          <a:endParaRPr lang="en-US" sz="2000" dirty="0"/>
        </a:p>
      </dgm:t>
    </dgm:pt>
    <dgm:pt modelId="{730EB485-849D-4DF5-9FBB-ACF51AA0BC28}" type="parTrans" cxnId="{D94587D1-DD3C-4FC1-81A4-D43A8CC45473}">
      <dgm:prSet/>
      <dgm:spPr/>
      <dgm:t>
        <a:bodyPr/>
        <a:lstStyle/>
        <a:p>
          <a:endParaRPr lang="en-US"/>
        </a:p>
      </dgm:t>
    </dgm:pt>
    <dgm:pt modelId="{930908CE-E4C7-404D-9D1E-41598D2C2677}" type="sibTrans" cxnId="{D94587D1-DD3C-4FC1-81A4-D43A8CC45473}">
      <dgm:prSet/>
      <dgm:spPr/>
      <dgm:t>
        <a:bodyPr/>
        <a:lstStyle/>
        <a:p>
          <a:endParaRPr lang="en-US"/>
        </a:p>
      </dgm:t>
    </dgm:pt>
    <dgm:pt modelId="{5A0646D0-E92E-4578-965C-001EBC9FDCC3}">
      <dgm:prSet phldrT="[Text]" custT="1"/>
      <dgm:spPr/>
      <dgm:t>
        <a:bodyPr/>
        <a:lstStyle/>
        <a:p>
          <a:r>
            <a:rPr lang="en-US" sz="1600" dirty="0" smtClean="0"/>
            <a:t>Money management,  budgeting, financial goals, use of credit, insurance, etc.</a:t>
          </a:r>
          <a:endParaRPr lang="en-US" sz="1600" dirty="0"/>
        </a:p>
      </dgm:t>
    </dgm:pt>
    <dgm:pt modelId="{ABF23966-3031-41DA-8B38-CD5EE5FDF1E2}" type="parTrans" cxnId="{F709498C-39A5-4C09-BFD6-89DACAD69585}">
      <dgm:prSet/>
      <dgm:spPr/>
      <dgm:t>
        <a:bodyPr/>
        <a:lstStyle/>
        <a:p>
          <a:endParaRPr lang="en-US"/>
        </a:p>
      </dgm:t>
    </dgm:pt>
    <dgm:pt modelId="{9DE5B04C-B04F-4A48-95B0-0736E362F416}" type="sibTrans" cxnId="{F709498C-39A5-4C09-BFD6-89DACAD69585}">
      <dgm:prSet/>
      <dgm:spPr/>
      <dgm:t>
        <a:bodyPr/>
        <a:lstStyle/>
        <a:p>
          <a:endParaRPr lang="en-US"/>
        </a:p>
      </dgm:t>
    </dgm:pt>
    <dgm:pt modelId="{91B4DD05-EE1F-4CFD-830F-32A7215781B4}">
      <dgm:prSet phldrT="[Text]" custT="1"/>
      <dgm:spPr/>
      <dgm:t>
        <a:bodyPr/>
        <a:lstStyle/>
        <a:p>
          <a:r>
            <a:rPr lang="en-US" sz="2000" dirty="0" smtClean="0"/>
            <a:t>Personal Finance/Career Planning</a:t>
          </a:r>
          <a:endParaRPr lang="en-US" sz="2000" dirty="0"/>
        </a:p>
      </dgm:t>
    </dgm:pt>
    <dgm:pt modelId="{5280067C-B3E2-4D9F-9B1E-D3EEFF51418E}" type="parTrans" cxnId="{4E6A07A2-BB8F-43D9-82F0-EB582D4CC36F}">
      <dgm:prSet/>
      <dgm:spPr/>
      <dgm:t>
        <a:bodyPr/>
        <a:lstStyle/>
        <a:p>
          <a:endParaRPr lang="en-US"/>
        </a:p>
      </dgm:t>
    </dgm:pt>
    <dgm:pt modelId="{846E9EBE-4157-4FD4-9570-21ACD5C7EFE5}" type="sibTrans" cxnId="{4E6A07A2-BB8F-43D9-82F0-EB582D4CC36F}">
      <dgm:prSet/>
      <dgm:spPr/>
      <dgm:t>
        <a:bodyPr/>
        <a:lstStyle/>
        <a:p>
          <a:endParaRPr lang="en-US"/>
        </a:p>
      </dgm:t>
    </dgm:pt>
    <dgm:pt modelId="{CB2F27BA-164D-4C6D-BB6E-4BF06ABA1BDF}">
      <dgm:prSet phldrT="[Text]"/>
      <dgm:spPr/>
      <dgm:t>
        <a:bodyPr/>
        <a:lstStyle/>
        <a:p>
          <a:r>
            <a:rPr lang="en-US" dirty="0" smtClean="0"/>
            <a:t>Scholarships, Resumes, Interviewing, Job Shadowing</a:t>
          </a:r>
          <a:endParaRPr lang="en-US" dirty="0"/>
        </a:p>
      </dgm:t>
    </dgm:pt>
    <dgm:pt modelId="{751D0FD1-E204-4DFC-B5DC-7A9746D5901A}" type="parTrans" cxnId="{66067EAF-19E9-40F2-B74B-8BF5BE71E4D8}">
      <dgm:prSet/>
      <dgm:spPr/>
      <dgm:t>
        <a:bodyPr/>
        <a:lstStyle/>
        <a:p>
          <a:endParaRPr lang="en-US"/>
        </a:p>
      </dgm:t>
    </dgm:pt>
    <dgm:pt modelId="{41C995B8-AD23-4E47-AAD1-B704CE55048A}" type="sibTrans" cxnId="{66067EAF-19E9-40F2-B74B-8BF5BE71E4D8}">
      <dgm:prSet/>
      <dgm:spPr/>
      <dgm:t>
        <a:bodyPr/>
        <a:lstStyle/>
        <a:p>
          <a:endParaRPr lang="en-US"/>
        </a:p>
      </dgm:t>
    </dgm:pt>
    <dgm:pt modelId="{C0D2617B-705A-4CBC-A99B-4C7586272BF8}" type="pres">
      <dgm:prSet presAssocID="{330D9787-B60E-49B5-9914-492586019936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E7B7356-2224-46C6-996A-AF1724C9555F}" type="pres">
      <dgm:prSet presAssocID="{855AD3A1-675A-45E4-8D09-2C94165F273F}" presName="composite" presStyleCnt="0"/>
      <dgm:spPr/>
    </dgm:pt>
    <dgm:pt modelId="{F72B809E-3045-47B1-8DE4-455D4F053B35}" type="pres">
      <dgm:prSet presAssocID="{855AD3A1-675A-45E4-8D09-2C94165F273F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CDC514-5ED2-418C-89C7-3DC98052C559}" type="pres">
      <dgm:prSet presAssocID="{855AD3A1-675A-45E4-8D09-2C94165F273F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2E11CD-63E8-47DC-AD3F-655DAAABA8CB}" type="pres">
      <dgm:prSet presAssocID="{855AD3A1-675A-45E4-8D09-2C94165F273F}" presName="BalanceSpacing" presStyleCnt="0"/>
      <dgm:spPr/>
    </dgm:pt>
    <dgm:pt modelId="{FE95C04E-9150-41CE-AEB2-2B3FF458F5D8}" type="pres">
      <dgm:prSet presAssocID="{855AD3A1-675A-45E4-8D09-2C94165F273F}" presName="BalanceSpacing1" presStyleCnt="0"/>
      <dgm:spPr/>
    </dgm:pt>
    <dgm:pt modelId="{51DB31E8-00FF-4F0D-B3C9-AADD090AD228}" type="pres">
      <dgm:prSet presAssocID="{315D5829-78ED-4FE5-8455-79A328E8149A}" presName="Accent1Text" presStyleLbl="node1" presStyleIdx="1" presStyleCnt="6"/>
      <dgm:spPr/>
      <dgm:t>
        <a:bodyPr/>
        <a:lstStyle/>
        <a:p>
          <a:endParaRPr lang="en-US"/>
        </a:p>
      </dgm:t>
    </dgm:pt>
    <dgm:pt modelId="{74D6FF39-C30B-44FF-9301-DE3F96EFC198}" type="pres">
      <dgm:prSet presAssocID="{315D5829-78ED-4FE5-8455-79A328E8149A}" presName="spaceBetweenRectangles" presStyleCnt="0"/>
      <dgm:spPr/>
    </dgm:pt>
    <dgm:pt modelId="{76CCC38E-CB73-4058-82AB-5B86189FE8FD}" type="pres">
      <dgm:prSet presAssocID="{25ACA149-DB55-4706-B644-EF167C3D44B6}" presName="composite" presStyleCnt="0"/>
      <dgm:spPr/>
    </dgm:pt>
    <dgm:pt modelId="{F46D9C4B-32A2-4E3C-BFE5-BE61FEC37C4E}" type="pres">
      <dgm:prSet presAssocID="{25ACA149-DB55-4706-B644-EF167C3D44B6}" presName="Parent1" presStyleLbl="node1" presStyleIdx="2" presStyleCnt="6" custScaleX="13870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119FF9-1072-4E96-91C6-A97C4D745BB3}" type="pres">
      <dgm:prSet presAssocID="{25ACA149-DB55-4706-B644-EF167C3D44B6}" presName="Childtext1" presStyleLbl="revTx" presStyleIdx="1" presStyleCnt="3" custLinFactNeighborX="-173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40B342-0C20-4003-9E32-AB5D34905EC5}" type="pres">
      <dgm:prSet presAssocID="{25ACA149-DB55-4706-B644-EF167C3D44B6}" presName="BalanceSpacing" presStyleCnt="0"/>
      <dgm:spPr/>
    </dgm:pt>
    <dgm:pt modelId="{2B5188D0-4D25-452A-A13A-4401143D60F4}" type="pres">
      <dgm:prSet presAssocID="{25ACA149-DB55-4706-B644-EF167C3D44B6}" presName="BalanceSpacing1" presStyleCnt="0"/>
      <dgm:spPr/>
    </dgm:pt>
    <dgm:pt modelId="{257DA0B5-693B-4B4E-8EC6-BCC205D79D11}" type="pres">
      <dgm:prSet presAssocID="{930908CE-E4C7-404D-9D1E-41598D2C2677}" presName="Accent1Text" presStyleLbl="node1" presStyleIdx="3" presStyleCnt="6" custLinFactNeighborX="12253" custLinFactNeighborY="0"/>
      <dgm:spPr/>
      <dgm:t>
        <a:bodyPr/>
        <a:lstStyle/>
        <a:p>
          <a:endParaRPr lang="en-US"/>
        </a:p>
      </dgm:t>
    </dgm:pt>
    <dgm:pt modelId="{CB4C2600-C5F1-4360-8E0D-0E9A050B3CC2}" type="pres">
      <dgm:prSet presAssocID="{930908CE-E4C7-404D-9D1E-41598D2C2677}" presName="spaceBetweenRectangles" presStyleCnt="0"/>
      <dgm:spPr/>
    </dgm:pt>
    <dgm:pt modelId="{382DAECD-BB3F-43E6-BBB9-34B5255C7709}" type="pres">
      <dgm:prSet presAssocID="{91B4DD05-EE1F-4CFD-830F-32A7215781B4}" presName="composite" presStyleCnt="0"/>
      <dgm:spPr/>
    </dgm:pt>
    <dgm:pt modelId="{0F3F4CFB-A44B-465E-AC90-B4223A6AFC43}" type="pres">
      <dgm:prSet presAssocID="{91B4DD05-EE1F-4CFD-830F-32A7215781B4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66BD02-F8D3-43FE-99C1-EFEA966C03C3}" type="pres">
      <dgm:prSet presAssocID="{91B4DD05-EE1F-4CFD-830F-32A7215781B4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3143D5-29F8-4CEF-BEFF-122D7FBF3952}" type="pres">
      <dgm:prSet presAssocID="{91B4DD05-EE1F-4CFD-830F-32A7215781B4}" presName="BalanceSpacing" presStyleCnt="0"/>
      <dgm:spPr/>
    </dgm:pt>
    <dgm:pt modelId="{D231E7D8-F1A0-4010-8F0F-36BA178761E8}" type="pres">
      <dgm:prSet presAssocID="{91B4DD05-EE1F-4CFD-830F-32A7215781B4}" presName="BalanceSpacing1" presStyleCnt="0"/>
      <dgm:spPr/>
    </dgm:pt>
    <dgm:pt modelId="{863E4880-F5D7-45C4-8488-393042A19DBD}" type="pres">
      <dgm:prSet presAssocID="{846E9EBE-4157-4FD4-9570-21ACD5C7EFE5}" presName="Accent1Text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4D33FEBE-6F2A-468F-8BBB-179E7AE15311}" type="presOf" srcId="{25ACA149-DB55-4706-B644-EF167C3D44B6}" destId="{F46D9C4B-32A2-4E3C-BFE5-BE61FEC37C4E}" srcOrd="0" destOrd="0" presId="urn:microsoft.com/office/officeart/2008/layout/AlternatingHexagons"/>
    <dgm:cxn modelId="{0DEC6565-5FC7-471E-8D1E-ABFA18EF608B}" type="presOf" srcId="{CB2F27BA-164D-4C6D-BB6E-4BF06ABA1BDF}" destId="{B766BD02-F8D3-43FE-99C1-EFEA966C03C3}" srcOrd="0" destOrd="0" presId="urn:microsoft.com/office/officeart/2008/layout/AlternatingHexagons"/>
    <dgm:cxn modelId="{67879245-8EEB-4686-AD9E-AB09D3BC2F9B}" type="presOf" srcId="{5A0646D0-E92E-4578-965C-001EBC9FDCC3}" destId="{90119FF9-1072-4E96-91C6-A97C4D745BB3}" srcOrd="0" destOrd="0" presId="urn:microsoft.com/office/officeart/2008/layout/AlternatingHexagons"/>
    <dgm:cxn modelId="{77AB7FEC-638A-44E2-A094-7C6C8943E781}" type="presOf" srcId="{846E9EBE-4157-4FD4-9570-21ACD5C7EFE5}" destId="{863E4880-F5D7-45C4-8488-393042A19DBD}" srcOrd="0" destOrd="0" presId="urn:microsoft.com/office/officeart/2008/layout/AlternatingHexagons"/>
    <dgm:cxn modelId="{1D28D3D2-F68E-4F22-9FA5-C337FAFF1A1E}" type="presOf" srcId="{E08BBE57-3754-4300-BA01-D186BE7D2AE2}" destId="{BDCDC514-5ED2-418C-89C7-3DC98052C559}" srcOrd="0" destOrd="0" presId="urn:microsoft.com/office/officeart/2008/layout/AlternatingHexagons"/>
    <dgm:cxn modelId="{237A53C1-A4DA-4CCC-8FDA-17AEB74625A6}" type="presOf" srcId="{855AD3A1-675A-45E4-8D09-2C94165F273F}" destId="{F72B809E-3045-47B1-8DE4-455D4F053B35}" srcOrd="0" destOrd="0" presId="urn:microsoft.com/office/officeart/2008/layout/AlternatingHexagons"/>
    <dgm:cxn modelId="{98D789DD-38AB-4484-A7BC-EF6D2C55E559}" srcId="{330D9787-B60E-49B5-9914-492586019936}" destId="{855AD3A1-675A-45E4-8D09-2C94165F273F}" srcOrd="0" destOrd="0" parTransId="{98259CE5-9195-4366-9070-46F7ABF5578A}" sibTransId="{315D5829-78ED-4FE5-8455-79A328E8149A}"/>
    <dgm:cxn modelId="{D94587D1-DD3C-4FC1-81A4-D43A8CC45473}" srcId="{330D9787-B60E-49B5-9914-492586019936}" destId="{25ACA149-DB55-4706-B644-EF167C3D44B6}" srcOrd="1" destOrd="0" parTransId="{730EB485-849D-4DF5-9FBB-ACF51AA0BC28}" sibTransId="{930908CE-E4C7-404D-9D1E-41598D2C2677}"/>
    <dgm:cxn modelId="{3FB5E93B-90AF-4BF0-9593-5CD61EDE1222}" srcId="{855AD3A1-675A-45E4-8D09-2C94165F273F}" destId="{E08BBE57-3754-4300-BA01-D186BE7D2AE2}" srcOrd="0" destOrd="0" parTransId="{F41E0E30-4F43-4A1A-808C-EA8E12D0EEB9}" sibTransId="{1DE6A9A6-2250-4259-BD5D-74A97F9F287E}"/>
    <dgm:cxn modelId="{F0C7BAC2-F301-42F9-AAED-B3D32E8BA081}" type="presOf" srcId="{91B4DD05-EE1F-4CFD-830F-32A7215781B4}" destId="{0F3F4CFB-A44B-465E-AC90-B4223A6AFC43}" srcOrd="0" destOrd="0" presId="urn:microsoft.com/office/officeart/2008/layout/AlternatingHexagons"/>
    <dgm:cxn modelId="{F709498C-39A5-4C09-BFD6-89DACAD69585}" srcId="{25ACA149-DB55-4706-B644-EF167C3D44B6}" destId="{5A0646D0-E92E-4578-965C-001EBC9FDCC3}" srcOrd="0" destOrd="0" parTransId="{ABF23966-3031-41DA-8B38-CD5EE5FDF1E2}" sibTransId="{9DE5B04C-B04F-4A48-95B0-0736E362F416}"/>
    <dgm:cxn modelId="{4E6A07A2-BB8F-43D9-82F0-EB582D4CC36F}" srcId="{330D9787-B60E-49B5-9914-492586019936}" destId="{91B4DD05-EE1F-4CFD-830F-32A7215781B4}" srcOrd="2" destOrd="0" parTransId="{5280067C-B3E2-4D9F-9B1E-D3EEFF51418E}" sibTransId="{846E9EBE-4157-4FD4-9570-21ACD5C7EFE5}"/>
    <dgm:cxn modelId="{66067EAF-19E9-40F2-B74B-8BF5BE71E4D8}" srcId="{91B4DD05-EE1F-4CFD-830F-32A7215781B4}" destId="{CB2F27BA-164D-4C6D-BB6E-4BF06ABA1BDF}" srcOrd="0" destOrd="0" parTransId="{751D0FD1-E204-4DFC-B5DC-7A9746D5901A}" sibTransId="{41C995B8-AD23-4E47-AAD1-B704CE55048A}"/>
    <dgm:cxn modelId="{BF0C26AD-1247-49D3-B5D4-9EC84FD3277C}" type="presOf" srcId="{330D9787-B60E-49B5-9914-492586019936}" destId="{C0D2617B-705A-4CBC-A99B-4C7586272BF8}" srcOrd="0" destOrd="0" presId="urn:microsoft.com/office/officeart/2008/layout/AlternatingHexagons"/>
    <dgm:cxn modelId="{2B9D62A3-1204-4756-833E-950B6E4A4603}" type="presOf" srcId="{315D5829-78ED-4FE5-8455-79A328E8149A}" destId="{51DB31E8-00FF-4F0D-B3C9-AADD090AD228}" srcOrd="0" destOrd="0" presId="urn:microsoft.com/office/officeart/2008/layout/AlternatingHexagons"/>
    <dgm:cxn modelId="{2196CF1F-263F-4F82-949C-A0EB8D9C576F}" type="presOf" srcId="{930908CE-E4C7-404D-9D1E-41598D2C2677}" destId="{257DA0B5-693B-4B4E-8EC6-BCC205D79D11}" srcOrd="0" destOrd="0" presId="urn:microsoft.com/office/officeart/2008/layout/AlternatingHexagons"/>
    <dgm:cxn modelId="{1EB38738-0B98-4D62-BD4D-0640654C8970}" type="presParOf" srcId="{C0D2617B-705A-4CBC-A99B-4C7586272BF8}" destId="{6E7B7356-2224-46C6-996A-AF1724C9555F}" srcOrd="0" destOrd="0" presId="urn:microsoft.com/office/officeart/2008/layout/AlternatingHexagons"/>
    <dgm:cxn modelId="{4BAA7A33-5098-402E-B3E0-E145917EF86A}" type="presParOf" srcId="{6E7B7356-2224-46C6-996A-AF1724C9555F}" destId="{F72B809E-3045-47B1-8DE4-455D4F053B35}" srcOrd="0" destOrd="0" presId="urn:microsoft.com/office/officeart/2008/layout/AlternatingHexagons"/>
    <dgm:cxn modelId="{790425D4-EE20-449F-8EC2-F7F5946583DD}" type="presParOf" srcId="{6E7B7356-2224-46C6-996A-AF1724C9555F}" destId="{BDCDC514-5ED2-418C-89C7-3DC98052C559}" srcOrd="1" destOrd="0" presId="urn:microsoft.com/office/officeart/2008/layout/AlternatingHexagons"/>
    <dgm:cxn modelId="{6A016B01-68BC-41C6-A511-6DBA687935A4}" type="presParOf" srcId="{6E7B7356-2224-46C6-996A-AF1724C9555F}" destId="{BD2E11CD-63E8-47DC-AD3F-655DAAABA8CB}" srcOrd="2" destOrd="0" presId="urn:microsoft.com/office/officeart/2008/layout/AlternatingHexagons"/>
    <dgm:cxn modelId="{E331B2E8-FF3A-4B04-BB2D-4C0826267E41}" type="presParOf" srcId="{6E7B7356-2224-46C6-996A-AF1724C9555F}" destId="{FE95C04E-9150-41CE-AEB2-2B3FF458F5D8}" srcOrd="3" destOrd="0" presId="urn:microsoft.com/office/officeart/2008/layout/AlternatingHexagons"/>
    <dgm:cxn modelId="{02200DDC-0D05-4006-A314-3B8E3D67AEE2}" type="presParOf" srcId="{6E7B7356-2224-46C6-996A-AF1724C9555F}" destId="{51DB31E8-00FF-4F0D-B3C9-AADD090AD228}" srcOrd="4" destOrd="0" presId="urn:microsoft.com/office/officeart/2008/layout/AlternatingHexagons"/>
    <dgm:cxn modelId="{1F099ED3-9476-492F-BA23-085B9FFCEA67}" type="presParOf" srcId="{C0D2617B-705A-4CBC-A99B-4C7586272BF8}" destId="{74D6FF39-C30B-44FF-9301-DE3F96EFC198}" srcOrd="1" destOrd="0" presId="urn:microsoft.com/office/officeart/2008/layout/AlternatingHexagons"/>
    <dgm:cxn modelId="{172550D4-8095-4AE7-9B0A-FC76883191F7}" type="presParOf" srcId="{C0D2617B-705A-4CBC-A99B-4C7586272BF8}" destId="{76CCC38E-CB73-4058-82AB-5B86189FE8FD}" srcOrd="2" destOrd="0" presId="urn:microsoft.com/office/officeart/2008/layout/AlternatingHexagons"/>
    <dgm:cxn modelId="{763A244F-CEE3-47CD-A22E-A70E70F39D21}" type="presParOf" srcId="{76CCC38E-CB73-4058-82AB-5B86189FE8FD}" destId="{F46D9C4B-32A2-4E3C-BFE5-BE61FEC37C4E}" srcOrd="0" destOrd="0" presId="urn:microsoft.com/office/officeart/2008/layout/AlternatingHexagons"/>
    <dgm:cxn modelId="{0C270118-EF05-479E-A1DF-D23E027E730A}" type="presParOf" srcId="{76CCC38E-CB73-4058-82AB-5B86189FE8FD}" destId="{90119FF9-1072-4E96-91C6-A97C4D745BB3}" srcOrd="1" destOrd="0" presId="urn:microsoft.com/office/officeart/2008/layout/AlternatingHexagons"/>
    <dgm:cxn modelId="{80DD1766-CE39-474C-A2FB-E17E6149D15B}" type="presParOf" srcId="{76CCC38E-CB73-4058-82AB-5B86189FE8FD}" destId="{3F40B342-0C20-4003-9E32-AB5D34905EC5}" srcOrd="2" destOrd="0" presId="urn:microsoft.com/office/officeart/2008/layout/AlternatingHexagons"/>
    <dgm:cxn modelId="{273B27DF-7032-4392-97BE-3FAA77AAC734}" type="presParOf" srcId="{76CCC38E-CB73-4058-82AB-5B86189FE8FD}" destId="{2B5188D0-4D25-452A-A13A-4401143D60F4}" srcOrd="3" destOrd="0" presId="urn:microsoft.com/office/officeart/2008/layout/AlternatingHexagons"/>
    <dgm:cxn modelId="{64ECB8C2-EFA4-4F5A-B462-024862DB4638}" type="presParOf" srcId="{76CCC38E-CB73-4058-82AB-5B86189FE8FD}" destId="{257DA0B5-693B-4B4E-8EC6-BCC205D79D11}" srcOrd="4" destOrd="0" presId="urn:microsoft.com/office/officeart/2008/layout/AlternatingHexagons"/>
    <dgm:cxn modelId="{F01F8680-F087-4307-B1D1-0F60AEE087D4}" type="presParOf" srcId="{C0D2617B-705A-4CBC-A99B-4C7586272BF8}" destId="{CB4C2600-C5F1-4360-8E0D-0E9A050B3CC2}" srcOrd="3" destOrd="0" presId="urn:microsoft.com/office/officeart/2008/layout/AlternatingHexagons"/>
    <dgm:cxn modelId="{79791C2A-518F-43C5-8345-39776622530B}" type="presParOf" srcId="{C0D2617B-705A-4CBC-A99B-4C7586272BF8}" destId="{382DAECD-BB3F-43E6-BBB9-34B5255C7709}" srcOrd="4" destOrd="0" presId="urn:microsoft.com/office/officeart/2008/layout/AlternatingHexagons"/>
    <dgm:cxn modelId="{DBBEFA12-8FFE-4C4E-A779-898DF2A55432}" type="presParOf" srcId="{382DAECD-BB3F-43E6-BBB9-34B5255C7709}" destId="{0F3F4CFB-A44B-465E-AC90-B4223A6AFC43}" srcOrd="0" destOrd="0" presId="urn:microsoft.com/office/officeart/2008/layout/AlternatingHexagons"/>
    <dgm:cxn modelId="{00886E46-4A54-4DEC-B976-137BC6D58EA3}" type="presParOf" srcId="{382DAECD-BB3F-43E6-BBB9-34B5255C7709}" destId="{B766BD02-F8D3-43FE-99C1-EFEA966C03C3}" srcOrd="1" destOrd="0" presId="urn:microsoft.com/office/officeart/2008/layout/AlternatingHexagons"/>
    <dgm:cxn modelId="{5C3EB9A5-7672-4DCC-8E66-A51DD87A5C91}" type="presParOf" srcId="{382DAECD-BB3F-43E6-BBB9-34B5255C7709}" destId="{B23143D5-29F8-4CEF-BEFF-122D7FBF3952}" srcOrd="2" destOrd="0" presId="urn:microsoft.com/office/officeart/2008/layout/AlternatingHexagons"/>
    <dgm:cxn modelId="{100785C7-1A5F-4559-9B58-766C80B16677}" type="presParOf" srcId="{382DAECD-BB3F-43E6-BBB9-34B5255C7709}" destId="{D231E7D8-F1A0-4010-8F0F-36BA178761E8}" srcOrd="3" destOrd="0" presId="urn:microsoft.com/office/officeart/2008/layout/AlternatingHexagons"/>
    <dgm:cxn modelId="{7C5F96EC-EE16-4A66-A80E-FB888F016211}" type="presParOf" srcId="{382DAECD-BB3F-43E6-BBB9-34B5255C7709}" destId="{863E4880-F5D7-45C4-8488-393042A19DB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AA8468D-3B89-425E-9EFB-2994A811D5C2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6D1B3C-BA13-40C2-9F44-B60F844B51B1}">
      <dgm:prSet phldrT="[Text]" custT="1"/>
      <dgm:spPr/>
      <dgm:t>
        <a:bodyPr/>
        <a:lstStyle/>
        <a:p>
          <a:r>
            <a:rPr lang="en-US" sz="2400" dirty="0" smtClean="0"/>
            <a:t>Grades 9-12</a:t>
          </a:r>
          <a:endParaRPr lang="en-US" sz="2400" dirty="0"/>
        </a:p>
      </dgm:t>
    </dgm:pt>
    <dgm:pt modelId="{6105626E-D331-4A52-9EFA-A54614751B7A}" type="parTrans" cxnId="{3F6A9CE2-21F6-4727-B684-BB61E4273CB9}">
      <dgm:prSet/>
      <dgm:spPr/>
      <dgm:t>
        <a:bodyPr/>
        <a:lstStyle/>
        <a:p>
          <a:endParaRPr lang="en-US"/>
        </a:p>
      </dgm:t>
    </dgm:pt>
    <dgm:pt modelId="{84BACBE5-5F2F-4734-ABDB-909A2D382730}" type="sibTrans" cxnId="{3F6A9CE2-21F6-4727-B684-BB61E4273CB9}">
      <dgm:prSet/>
      <dgm:spPr/>
      <dgm:t>
        <a:bodyPr/>
        <a:lstStyle/>
        <a:p>
          <a:endParaRPr lang="en-US"/>
        </a:p>
      </dgm:t>
    </dgm:pt>
    <dgm:pt modelId="{6359C908-A20C-4BAC-9C00-8B06686D5E14}">
      <dgm:prSet phldrT="[Text]"/>
      <dgm:spPr/>
      <dgm:t>
        <a:bodyPr/>
        <a:lstStyle/>
        <a:p>
          <a:r>
            <a:rPr lang="en-US" dirty="0" smtClean="0"/>
            <a:t>Advanced Projects focusing on student interests/current events of school/community</a:t>
          </a:r>
          <a:endParaRPr lang="en-US" dirty="0"/>
        </a:p>
      </dgm:t>
    </dgm:pt>
    <dgm:pt modelId="{BBD02671-9D70-42F7-9F3C-2C6CA4DB0F21}" type="parTrans" cxnId="{A7C222E3-6B4E-4512-AE91-1565264E967D}">
      <dgm:prSet/>
      <dgm:spPr/>
      <dgm:t>
        <a:bodyPr/>
        <a:lstStyle/>
        <a:p>
          <a:endParaRPr lang="en-US"/>
        </a:p>
      </dgm:t>
    </dgm:pt>
    <dgm:pt modelId="{B65A7DA0-7C7A-4749-B794-69191EC8C98D}" type="sibTrans" cxnId="{A7C222E3-6B4E-4512-AE91-1565264E967D}">
      <dgm:prSet/>
      <dgm:spPr/>
      <dgm:t>
        <a:bodyPr/>
        <a:lstStyle/>
        <a:p>
          <a:endParaRPr lang="en-US"/>
        </a:p>
      </dgm:t>
    </dgm:pt>
    <dgm:pt modelId="{21BED8E5-3E0E-486C-9DC5-A1ED5F19737C}">
      <dgm:prSet phldrT="[Text]" custT="1"/>
      <dgm:spPr/>
      <dgm:t>
        <a:bodyPr/>
        <a:lstStyle/>
        <a:p>
          <a:r>
            <a:rPr lang="en-US" sz="2000" dirty="0" smtClean="0"/>
            <a:t>Prerequisite: Digital Media 1</a:t>
          </a:r>
          <a:endParaRPr lang="en-US" sz="2000" dirty="0"/>
        </a:p>
      </dgm:t>
    </dgm:pt>
    <dgm:pt modelId="{F626D31D-0D4E-4A6B-A4F8-E180D502092F}" type="parTrans" cxnId="{C2F98393-AA98-47AB-ACFC-8F5AF8EC04A7}">
      <dgm:prSet/>
      <dgm:spPr/>
      <dgm:t>
        <a:bodyPr/>
        <a:lstStyle/>
        <a:p>
          <a:endParaRPr lang="en-US"/>
        </a:p>
      </dgm:t>
    </dgm:pt>
    <dgm:pt modelId="{FBACBEAB-13CE-40DB-90CD-0FBBECF0805F}" type="sibTrans" cxnId="{C2F98393-AA98-47AB-ACFC-8F5AF8EC04A7}">
      <dgm:prSet/>
      <dgm:spPr/>
      <dgm:t>
        <a:bodyPr/>
        <a:lstStyle/>
        <a:p>
          <a:endParaRPr lang="en-US"/>
        </a:p>
      </dgm:t>
    </dgm:pt>
    <dgm:pt modelId="{5C938E3D-D826-4DF6-948F-16467EB9C73D}">
      <dgm:prSet phldrT="[Text]"/>
      <dgm:spPr/>
      <dgm:t>
        <a:bodyPr/>
        <a:lstStyle/>
        <a:p>
          <a:endParaRPr lang="en-US" dirty="0"/>
        </a:p>
      </dgm:t>
    </dgm:pt>
    <dgm:pt modelId="{33187C74-3E04-4878-8B40-4ED2BAF4F2A7}" type="parTrans" cxnId="{EFA3E753-4A8A-404E-9AF9-2F1AB32ECF10}">
      <dgm:prSet/>
      <dgm:spPr/>
      <dgm:t>
        <a:bodyPr/>
        <a:lstStyle/>
        <a:p>
          <a:endParaRPr lang="en-US"/>
        </a:p>
      </dgm:t>
    </dgm:pt>
    <dgm:pt modelId="{B3B42F98-1CF3-4C69-8A2C-1D1A3304AC3F}" type="sibTrans" cxnId="{EFA3E753-4A8A-404E-9AF9-2F1AB32ECF10}">
      <dgm:prSet/>
      <dgm:spPr/>
      <dgm:t>
        <a:bodyPr/>
        <a:lstStyle/>
        <a:p>
          <a:endParaRPr lang="en-US"/>
        </a:p>
      </dgm:t>
    </dgm:pt>
    <dgm:pt modelId="{6BAE14A6-CB68-4C47-A91E-E34EE1246E08}">
      <dgm:prSet phldrT="[Text]" custT="1"/>
      <dgm:spPr/>
      <dgm:t>
        <a:bodyPr/>
        <a:lstStyle/>
        <a:p>
          <a:r>
            <a:rPr lang="en-US" sz="2400" dirty="0" smtClean="0"/>
            <a:t>1 Semester </a:t>
          </a:r>
          <a:endParaRPr lang="en-US" sz="2400" dirty="0"/>
        </a:p>
      </dgm:t>
    </dgm:pt>
    <dgm:pt modelId="{4751BF91-FD74-43B0-9DB5-9517D05BB362}" type="parTrans" cxnId="{7BC252AA-FD0D-4E21-B75A-4F9358E98AFD}">
      <dgm:prSet/>
      <dgm:spPr/>
      <dgm:t>
        <a:bodyPr/>
        <a:lstStyle/>
        <a:p>
          <a:endParaRPr lang="en-US"/>
        </a:p>
      </dgm:t>
    </dgm:pt>
    <dgm:pt modelId="{29043AC2-EC8A-4B99-A802-B22ED62B69B0}" type="sibTrans" cxnId="{7BC252AA-FD0D-4E21-B75A-4F9358E98AFD}">
      <dgm:prSet/>
      <dgm:spPr/>
      <dgm:t>
        <a:bodyPr/>
        <a:lstStyle/>
        <a:p>
          <a:endParaRPr lang="en-US"/>
        </a:p>
      </dgm:t>
    </dgm:pt>
    <dgm:pt modelId="{8B4CE6DF-D422-4C6D-841B-87E9979BADDD}">
      <dgm:prSet phldrT="[Text]"/>
      <dgm:spPr/>
      <dgm:t>
        <a:bodyPr/>
        <a:lstStyle/>
        <a:p>
          <a:endParaRPr lang="en-US" dirty="0"/>
        </a:p>
      </dgm:t>
    </dgm:pt>
    <dgm:pt modelId="{514CEA3F-4FF1-4C03-A239-94A2842D5E91}" type="parTrans" cxnId="{9CBB74C8-0501-4DE6-A2A0-1AD0566669C6}">
      <dgm:prSet/>
      <dgm:spPr/>
      <dgm:t>
        <a:bodyPr/>
        <a:lstStyle/>
        <a:p>
          <a:endParaRPr lang="en-US"/>
        </a:p>
      </dgm:t>
    </dgm:pt>
    <dgm:pt modelId="{BF28EA14-614D-4A79-B7ED-F0098F69D627}" type="sibTrans" cxnId="{9CBB74C8-0501-4DE6-A2A0-1AD0566669C6}">
      <dgm:prSet/>
      <dgm:spPr/>
      <dgm:t>
        <a:bodyPr/>
        <a:lstStyle/>
        <a:p>
          <a:endParaRPr lang="en-US"/>
        </a:p>
      </dgm:t>
    </dgm:pt>
    <dgm:pt modelId="{AA24DEE8-B440-43BC-985F-C0A7A1AA2E07}" type="pres">
      <dgm:prSet presAssocID="{1AA8468D-3B89-425E-9EFB-2994A811D5C2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D9A46A0-E3F6-4641-A784-C1CE50B5E1D0}" type="pres">
      <dgm:prSet presAssocID="{756D1B3C-BA13-40C2-9F44-B60F844B51B1}" presName="composite" presStyleCnt="0"/>
      <dgm:spPr/>
    </dgm:pt>
    <dgm:pt modelId="{CBF4841C-FD41-409A-AE92-0C7496936367}" type="pres">
      <dgm:prSet presAssocID="{756D1B3C-BA13-40C2-9F44-B60F844B51B1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43AA63-FA5C-440D-8432-0F41E45392BD}" type="pres">
      <dgm:prSet presAssocID="{756D1B3C-BA13-40C2-9F44-B60F844B51B1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D75049-7A94-4147-B2C1-6576F7E4C95F}" type="pres">
      <dgm:prSet presAssocID="{756D1B3C-BA13-40C2-9F44-B60F844B51B1}" presName="BalanceSpacing" presStyleCnt="0"/>
      <dgm:spPr/>
    </dgm:pt>
    <dgm:pt modelId="{8DC0B7AC-CF77-4CEC-ADB7-6D4707B117A2}" type="pres">
      <dgm:prSet presAssocID="{756D1B3C-BA13-40C2-9F44-B60F844B51B1}" presName="BalanceSpacing1" presStyleCnt="0"/>
      <dgm:spPr/>
    </dgm:pt>
    <dgm:pt modelId="{8A9F4D56-8A4A-40E7-8251-3AE61AC93EBA}" type="pres">
      <dgm:prSet presAssocID="{84BACBE5-5F2F-4734-ABDB-909A2D382730}" presName="Accent1Text" presStyleLbl="node1" presStyleIdx="1" presStyleCnt="6" custLinFactNeighborX="6251" custLinFactNeighborY="-1390"/>
      <dgm:spPr/>
      <dgm:t>
        <a:bodyPr/>
        <a:lstStyle/>
        <a:p>
          <a:endParaRPr lang="en-US"/>
        </a:p>
      </dgm:t>
    </dgm:pt>
    <dgm:pt modelId="{AD85A62B-940F-4A10-8AE6-3510743BEFD5}" type="pres">
      <dgm:prSet presAssocID="{84BACBE5-5F2F-4734-ABDB-909A2D382730}" presName="spaceBetweenRectangles" presStyleCnt="0"/>
      <dgm:spPr/>
    </dgm:pt>
    <dgm:pt modelId="{6D3F788F-0BEB-4CDC-A590-C38D2159AA8E}" type="pres">
      <dgm:prSet presAssocID="{21BED8E5-3E0E-486C-9DC5-A1ED5F19737C}" presName="composite" presStyleCnt="0"/>
      <dgm:spPr/>
    </dgm:pt>
    <dgm:pt modelId="{AE9C2C5D-F92F-4FBB-BD45-A11B61F60003}" type="pres">
      <dgm:prSet presAssocID="{21BED8E5-3E0E-486C-9DC5-A1ED5F19737C}" presName="Parent1" presStyleLbl="node1" presStyleIdx="2" presStyleCnt="6" custScaleX="16388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B693CE-9527-4577-A575-C0B39C209B8D}" type="pres">
      <dgm:prSet presAssocID="{21BED8E5-3E0E-486C-9DC5-A1ED5F19737C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9788B2-A0F4-4FF1-9DA1-EB7187B4EFB6}" type="pres">
      <dgm:prSet presAssocID="{21BED8E5-3E0E-486C-9DC5-A1ED5F19737C}" presName="BalanceSpacing" presStyleCnt="0"/>
      <dgm:spPr/>
    </dgm:pt>
    <dgm:pt modelId="{F999F88C-7B43-4596-B3B6-B6818E4F3FB2}" type="pres">
      <dgm:prSet presAssocID="{21BED8E5-3E0E-486C-9DC5-A1ED5F19737C}" presName="BalanceSpacing1" presStyleCnt="0"/>
      <dgm:spPr/>
    </dgm:pt>
    <dgm:pt modelId="{BDC70E5C-4350-44CD-B2EF-F4B3C8ACD981}" type="pres">
      <dgm:prSet presAssocID="{FBACBEAB-13CE-40DB-90CD-0FBBECF0805F}" presName="Accent1Text" presStyleLbl="node1" presStyleIdx="3" presStyleCnt="6" custLinFactNeighborX="26370" custLinFactNeighborY="-4147"/>
      <dgm:spPr/>
      <dgm:t>
        <a:bodyPr/>
        <a:lstStyle/>
        <a:p>
          <a:endParaRPr lang="en-US"/>
        </a:p>
      </dgm:t>
    </dgm:pt>
    <dgm:pt modelId="{69587FB0-01F7-4F9B-BB18-43CEDAC31E25}" type="pres">
      <dgm:prSet presAssocID="{FBACBEAB-13CE-40DB-90CD-0FBBECF0805F}" presName="spaceBetweenRectangles" presStyleCnt="0"/>
      <dgm:spPr/>
    </dgm:pt>
    <dgm:pt modelId="{BED5D474-6724-4D96-BD9B-85F4981D8580}" type="pres">
      <dgm:prSet presAssocID="{6BAE14A6-CB68-4C47-A91E-E34EE1246E08}" presName="composite" presStyleCnt="0"/>
      <dgm:spPr/>
    </dgm:pt>
    <dgm:pt modelId="{9D355110-DF68-41A9-BB17-91A9210E41E3}" type="pres">
      <dgm:prSet presAssocID="{6BAE14A6-CB68-4C47-A91E-E34EE1246E08}" presName="Parent1" presStyleLbl="node1" presStyleIdx="4" presStyleCnt="6" custScaleX="139067" custLinFactNeighborX="966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9DB4F9-566B-4E21-82EE-D397DF8BF8B5}" type="pres">
      <dgm:prSet presAssocID="{6BAE14A6-CB68-4C47-A91E-E34EE1246E08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E07E2C-37DA-43D3-ACE0-257AFA762D4A}" type="pres">
      <dgm:prSet presAssocID="{6BAE14A6-CB68-4C47-A91E-E34EE1246E08}" presName="BalanceSpacing" presStyleCnt="0"/>
      <dgm:spPr/>
    </dgm:pt>
    <dgm:pt modelId="{28D99368-55E6-4808-8431-83E8C09038CE}" type="pres">
      <dgm:prSet presAssocID="{6BAE14A6-CB68-4C47-A91E-E34EE1246E08}" presName="BalanceSpacing1" presStyleCnt="0"/>
      <dgm:spPr/>
    </dgm:pt>
    <dgm:pt modelId="{C9B564A6-EF7B-4B26-981E-70848087D5DD}" type="pres">
      <dgm:prSet presAssocID="{29043AC2-EC8A-4B99-A802-B22ED62B69B0}" presName="Accent1Text" presStyleLbl="node1" presStyleIdx="5" presStyleCnt="6" custLinFactNeighborX="-3516" custLinFactNeighborY="-1530"/>
      <dgm:spPr/>
      <dgm:t>
        <a:bodyPr/>
        <a:lstStyle/>
        <a:p>
          <a:endParaRPr lang="en-US"/>
        </a:p>
      </dgm:t>
    </dgm:pt>
  </dgm:ptLst>
  <dgm:cxnLst>
    <dgm:cxn modelId="{2532CAF8-5882-492E-8BCD-C7ECCAE2F85F}" type="presOf" srcId="{29043AC2-EC8A-4B99-A802-B22ED62B69B0}" destId="{C9B564A6-EF7B-4B26-981E-70848087D5DD}" srcOrd="0" destOrd="0" presId="urn:microsoft.com/office/officeart/2008/layout/AlternatingHexagons"/>
    <dgm:cxn modelId="{3F6A9CE2-21F6-4727-B684-BB61E4273CB9}" srcId="{1AA8468D-3B89-425E-9EFB-2994A811D5C2}" destId="{756D1B3C-BA13-40C2-9F44-B60F844B51B1}" srcOrd="0" destOrd="0" parTransId="{6105626E-D331-4A52-9EFA-A54614751B7A}" sibTransId="{84BACBE5-5F2F-4734-ABDB-909A2D382730}"/>
    <dgm:cxn modelId="{58598A9E-7A8E-4AAC-B3CA-E3576E475176}" type="presOf" srcId="{6359C908-A20C-4BAC-9C00-8B06686D5E14}" destId="{4243AA63-FA5C-440D-8432-0F41E45392BD}" srcOrd="0" destOrd="0" presId="urn:microsoft.com/office/officeart/2008/layout/AlternatingHexagons"/>
    <dgm:cxn modelId="{174F955B-229A-4686-99D0-CB5132987EC0}" type="presOf" srcId="{FBACBEAB-13CE-40DB-90CD-0FBBECF0805F}" destId="{BDC70E5C-4350-44CD-B2EF-F4B3C8ACD981}" srcOrd="0" destOrd="0" presId="urn:microsoft.com/office/officeart/2008/layout/AlternatingHexagons"/>
    <dgm:cxn modelId="{B1BD87D4-FA6F-40C6-86B6-5705D78ED5DA}" type="presOf" srcId="{6BAE14A6-CB68-4C47-A91E-E34EE1246E08}" destId="{9D355110-DF68-41A9-BB17-91A9210E41E3}" srcOrd="0" destOrd="0" presId="urn:microsoft.com/office/officeart/2008/layout/AlternatingHexagons"/>
    <dgm:cxn modelId="{7BC252AA-FD0D-4E21-B75A-4F9358E98AFD}" srcId="{1AA8468D-3B89-425E-9EFB-2994A811D5C2}" destId="{6BAE14A6-CB68-4C47-A91E-E34EE1246E08}" srcOrd="2" destOrd="0" parTransId="{4751BF91-FD74-43B0-9DB5-9517D05BB362}" sibTransId="{29043AC2-EC8A-4B99-A802-B22ED62B69B0}"/>
    <dgm:cxn modelId="{C2F98393-AA98-47AB-ACFC-8F5AF8EC04A7}" srcId="{1AA8468D-3B89-425E-9EFB-2994A811D5C2}" destId="{21BED8E5-3E0E-486C-9DC5-A1ED5F19737C}" srcOrd="1" destOrd="0" parTransId="{F626D31D-0D4E-4A6B-A4F8-E180D502092F}" sibTransId="{FBACBEAB-13CE-40DB-90CD-0FBBECF0805F}"/>
    <dgm:cxn modelId="{3F3BBD6F-4028-48A2-A46D-4A8E378BA824}" type="presOf" srcId="{5C938E3D-D826-4DF6-948F-16467EB9C73D}" destId="{D3B693CE-9527-4577-A575-C0B39C209B8D}" srcOrd="0" destOrd="0" presId="urn:microsoft.com/office/officeart/2008/layout/AlternatingHexagons"/>
    <dgm:cxn modelId="{9CBB74C8-0501-4DE6-A2A0-1AD0566669C6}" srcId="{6BAE14A6-CB68-4C47-A91E-E34EE1246E08}" destId="{8B4CE6DF-D422-4C6D-841B-87E9979BADDD}" srcOrd="0" destOrd="0" parTransId="{514CEA3F-4FF1-4C03-A239-94A2842D5E91}" sibTransId="{BF28EA14-614D-4A79-B7ED-F0098F69D627}"/>
    <dgm:cxn modelId="{A7C222E3-6B4E-4512-AE91-1565264E967D}" srcId="{756D1B3C-BA13-40C2-9F44-B60F844B51B1}" destId="{6359C908-A20C-4BAC-9C00-8B06686D5E14}" srcOrd="0" destOrd="0" parTransId="{BBD02671-9D70-42F7-9F3C-2C6CA4DB0F21}" sibTransId="{B65A7DA0-7C7A-4749-B794-69191EC8C98D}"/>
    <dgm:cxn modelId="{5489C448-A99F-43F3-B7E0-152682DD1707}" type="presOf" srcId="{8B4CE6DF-D422-4C6D-841B-87E9979BADDD}" destId="{339DB4F9-566B-4E21-82EE-D397DF8BF8B5}" srcOrd="0" destOrd="0" presId="urn:microsoft.com/office/officeart/2008/layout/AlternatingHexagons"/>
    <dgm:cxn modelId="{D82629BE-A97B-421C-AC43-930B5A572994}" type="presOf" srcId="{1AA8468D-3B89-425E-9EFB-2994A811D5C2}" destId="{AA24DEE8-B440-43BC-985F-C0A7A1AA2E07}" srcOrd="0" destOrd="0" presId="urn:microsoft.com/office/officeart/2008/layout/AlternatingHexagons"/>
    <dgm:cxn modelId="{EFA3E753-4A8A-404E-9AF9-2F1AB32ECF10}" srcId="{21BED8E5-3E0E-486C-9DC5-A1ED5F19737C}" destId="{5C938E3D-D826-4DF6-948F-16467EB9C73D}" srcOrd="0" destOrd="0" parTransId="{33187C74-3E04-4878-8B40-4ED2BAF4F2A7}" sibTransId="{B3B42F98-1CF3-4C69-8A2C-1D1A3304AC3F}"/>
    <dgm:cxn modelId="{B9F656BF-DAED-4AF6-9E5C-9D124006D160}" type="presOf" srcId="{84BACBE5-5F2F-4734-ABDB-909A2D382730}" destId="{8A9F4D56-8A4A-40E7-8251-3AE61AC93EBA}" srcOrd="0" destOrd="0" presId="urn:microsoft.com/office/officeart/2008/layout/AlternatingHexagons"/>
    <dgm:cxn modelId="{ED68CEFF-7C1C-48F0-9F46-30FBB95904DD}" type="presOf" srcId="{21BED8E5-3E0E-486C-9DC5-A1ED5F19737C}" destId="{AE9C2C5D-F92F-4FBB-BD45-A11B61F60003}" srcOrd="0" destOrd="0" presId="urn:microsoft.com/office/officeart/2008/layout/AlternatingHexagons"/>
    <dgm:cxn modelId="{2E50DE67-E3DD-4461-AB3E-192C49F34AB7}" type="presOf" srcId="{756D1B3C-BA13-40C2-9F44-B60F844B51B1}" destId="{CBF4841C-FD41-409A-AE92-0C7496936367}" srcOrd="0" destOrd="0" presId="urn:microsoft.com/office/officeart/2008/layout/AlternatingHexagons"/>
    <dgm:cxn modelId="{549E2380-4F40-43C5-AB3C-2C88218238B7}" type="presParOf" srcId="{AA24DEE8-B440-43BC-985F-C0A7A1AA2E07}" destId="{0D9A46A0-E3F6-4641-A784-C1CE50B5E1D0}" srcOrd="0" destOrd="0" presId="urn:microsoft.com/office/officeart/2008/layout/AlternatingHexagons"/>
    <dgm:cxn modelId="{9E136FB3-7EF9-4F39-BA5E-65AF38E51A7C}" type="presParOf" srcId="{0D9A46A0-E3F6-4641-A784-C1CE50B5E1D0}" destId="{CBF4841C-FD41-409A-AE92-0C7496936367}" srcOrd="0" destOrd="0" presId="urn:microsoft.com/office/officeart/2008/layout/AlternatingHexagons"/>
    <dgm:cxn modelId="{0A7602A2-86BE-4940-BE2C-1BECBC408C0A}" type="presParOf" srcId="{0D9A46A0-E3F6-4641-A784-C1CE50B5E1D0}" destId="{4243AA63-FA5C-440D-8432-0F41E45392BD}" srcOrd="1" destOrd="0" presId="urn:microsoft.com/office/officeart/2008/layout/AlternatingHexagons"/>
    <dgm:cxn modelId="{1A571424-B868-4EB7-89B1-27A0C14DCF56}" type="presParOf" srcId="{0D9A46A0-E3F6-4641-A784-C1CE50B5E1D0}" destId="{E1D75049-7A94-4147-B2C1-6576F7E4C95F}" srcOrd="2" destOrd="0" presId="urn:microsoft.com/office/officeart/2008/layout/AlternatingHexagons"/>
    <dgm:cxn modelId="{6CEB0971-B3CE-4774-9ACA-67C7106058BB}" type="presParOf" srcId="{0D9A46A0-E3F6-4641-A784-C1CE50B5E1D0}" destId="{8DC0B7AC-CF77-4CEC-ADB7-6D4707B117A2}" srcOrd="3" destOrd="0" presId="urn:microsoft.com/office/officeart/2008/layout/AlternatingHexagons"/>
    <dgm:cxn modelId="{091175A1-AA24-498C-9E00-3F47717ABBCD}" type="presParOf" srcId="{0D9A46A0-E3F6-4641-A784-C1CE50B5E1D0}" destId="{8A9F4D56-8A4A-40E7-8251-3AE61AC93EBA}" srcOrd="4" destOrd="0" presId="urn:microsoft.com/office/officeart/2008/layout/AlternatingHexagons"/>
    <dgm:cxn modelId="{D3A8C515-3EED-4B42-BCA6-3E24617C8948}" type="presParOf" srcId="{AA24DEE8-B440-43BC-985F-C0A7A1AA2E07}" destId="{AD85A62B-940F-4A10-8AE6-3510743BEFD5}" srcOrd="1" destOrd="0" presId="urn:microsoft.com/office/officeart/2008/layout/AlternatingHexagons"/>
    <dgm:cxn modelId="{A86CEB0E-A5AE-47A3-9B88-E8E819F62E12}" type="presParOf" srcId="{AA24DEE8-B440-43BC-985F-C0A7A1AA2E07}" destId="{6D3F788F-0BEB-4CDC-A590-C38D2159AA8E}" srcOrd="2" destOrd="0" presId="urn:microsoft.com/office/officeart/2008/layout/AlternatingHexagons"/>
    <dgm:cxn modelId="{5E630F84-F5F1-4515-984C-D927422445DB}" type="presParOf" srcId="{6D3F788F-0BEB-4CDC-A590-C38D2159AA8E}" destId="{AE9C2C5D-F92F-4FBB-BD45-A11B61F60003}" srcOrd="0" destOrd="0" presId="urn:microsoft.com/office/officeart/2008/layout/AlternatingHexagons"/>
    <dgm:cxn modelId="{49B1C03D-31D1-41F3-A2C2-3DB22EC52B66}" type="presParOf" srcId="{6D3F788F-0BEB-4CDC-A590-C38D2159AA8E}" destId="{D3B693CE-9527-4577-A575-C0B39C209B8D}" srcOrd="1" destOrd="0" presId="urn:microsoft.com/office/officeart/2008/layout/AlternatingHexagons"/>
    <dgm:cxn modelId="{84A28BC2-8C8F-49E1-987E-F237DA6F5EBD}" type="presParOf" srcId="{6D3F788F-0BEB-4CDC-A590-C38D2159AA8E}" destId="{FB9788B2-A0F4-4FF1-9DA1-EB7187B4EFB6}" srcOrd="2" destOrd="0" presId="urn:microsoft.com/office/officeart/2008/layout/AlternatingHexagons"/>
    <dgm:cxn modelId="{9E2BBDC9-DF25-4FC6-95DB-0FA72A551391}" type="presParOf" srcId="{6D3F788F-0BEB-4CDC-A590-C38D2159AA8E}" destId="{F999F88C-7B43-4596-B3B6-B6818E4F3FB2}" srcOrd="3" destOrd="0" presId="urn:microsoft.com/office/officeart/2008/layout/AlternatingHexagons"/>
    <dgm:cxn modelId="{3478E312-39AB-46C7-8B4A-2D8EDFB69139}" type="presParOf" srcId="{6D3F788F-0BEB-4CDC-A590-C38D2159AA8E}" destId="{BDC70E5C-4350-44CD-B2EF-F4B3C8ACD981}" srcOrd="4" destOrd="0" presId="urn:microsoft.com/office/officeart/2008/layout/AlternatingHexagons"/>
    <dgm:cxn modelId="{B3473C4F-90D6-47EF-8C3A-8F730B7EE4EC}" type="presParOf" srcId="{AA24DEE8-B440-43BC-985F-C0A7A1AA2E07}" destId="{69587FB0-01F7-4F9B-BB18-43CEDAC31E25}" srcOrd="3" destOrd="0" presId="urn:microsoft.com/office/officeart/2008/layout/AlternatingHexagons"/>
    <dgm:cxn modelId="{EDFECC6C-E4C7-4320-8290-15CC14EEB939}" type="presParOf" srcId="{AA24DEE8-B440-43BC-985F-C0A7A1AA2E07}" destId="{BED5D474-6724-4D96-BD9B-85F4981D8580}" srcOrd="4" destOrd="0" presId="urn:microsoft.com/office/officeart/2008/layout/AlternatingHexagons"/>
    <dgm:cxn modelId="{3D5557C0-1EFF-4C6F-9672-7E350F8DC1C8}" type="presParOf" srcId="{BED5D474-6724-4D96-BD9B-85F4981D8580}" destId="{9D355110-DF68-41A9-BB17-91A9210E41E3}" srcOrd="0" destOrd="0" presId="urn:microsoft.com/office/officeart/2008/layout/AlternatingHexagons"/>
    <dgm:cxn modelId="{402130A8-5ECC-47DB-BD45-DF9920BF3687}" type="presParOf" srcId="{BED5D474-6724-4D96-BD9B-85F4981D8580}" destId="{339DB4F9-566B-4E21-82EE-D397DF8BF8B5}" srcOrd="1" destOrd="0" presId="urn:microsoft.com/office/officeart/2008/layout/AlternatingHexagons"/>
    <dgm:cxn modelId="{A761EE4E-CA34-48F5-8B07-F1AC6B89DA74}" type="presParOf" srcId="{BED5D474-6724-4D96-BD9B-85F4981D8580}" destId="{1EE07E2C-37DA-43D3-ACE0-257AFA762D4A}" srcOrd="2" destOrd="0" presId="urn:microsoft.com/office/officeart/2008/layout/AlternatingHexagons"/>
    <dgm:cxn modelId="{5653117B-CB7C-44DC-8513-1654D3054574}" type="presParOf" srcId="{BED5D474-6724-4D96-BD9B-85F4981D8580}" destId="{28D99368-55E6-4808-8431-83E8C09038CE}" srcOrd="3" destOrd="0" presId="urn:microsoft.com/office/officeart/2008/layout/AlternatingHexagons"/>
    <dgm:cxn modelId="{9E237650-3385-4814-A314-E6FD3A1E665F}" type="presParOf" srcId="{BED5D474-6724-4D96-BD9B-85F4981D8580}" destId="{C9B564A6-EF7B-4B26-981E-70848087D5D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C3B02F0-3660-40C3-8729-C529061E704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6A9561-9BCA-478B-A9C6-2041F57C2836}">
      <dgm:prSet phldrT="[Text]" custT="1"/>
      <dgm:spPr/>
      <dgm:t>
        <a:bodyPr/>
        <a:lstStyle/>
        <a:p>
          <a:r>
            <a:rPr lang="en-US" sz="2400" dirty="0" smtClean="0"/>
            <a:t>Grades 10-12</a:t>
          </a:r>
          <a:endParaRPr lang="en-US" sz="2400" dirty="0"/>
        </a:p>
      </dgm:t>
    </dgm:pt>
    <dgm:pt modelId="{D95FDDF7-6FE0-427D-99EE-6E01098B1174}" type="parTrans" cxnId="{58F749DC-907B-4FDF-BEEB-58F1D4D5F925}">
      <dgm:prSet/>
      <dgm:spPr/>
      <dgm:t>
        <a:bodyPr/>
        <a:lstStyle/>
        <a:p>
          <a:endParaRPr lang="en-US"/>
        </a:p>
      </dgm:t>
    </dgm:pt>
    <dgm:pt modelId="{06ED1EDE-CECC-4350-99CD-E0DEFFA58478}" type="sibTrans" cxnId="{58F749DC-907B-4FDF-BEEB-58F1D4D5F925}">
      <dgm:prSet/>
      <dgm:spPr/>
      <dgm:t>
        <a:bodyPr/>
        <a:lstStyle/>
        <a:p>
          <a:endParaRPr lang="en-US"/>
        </a:p>
      </dgm:t>
    </dgm:pt>
    <dgm:pt modelId="{E76A53EE-C494-4B0B-B204-EB4FDFB8DF31}">
      <dgm:prSet phldrT="[Text]"/>
      <dgm:spPr/>
      <dgm:t>
        <a:bodyPr/>
        <a:lstStyle/>
        <a:p>
          <a:r>
            <a:rPr lang="en-US" dirty="0" smtClean="0"/>
            <a:t>Recommended Prerequisite:</a:t>
          </a:r>
        </a:p>
        <a:p>
          <a:r>
            <a:rPr lang="en-US" dirty="0" smtClean="0"/>
            <a:t>Info Tech 1 </a:t>
          </a:r>
        </a:p>
      </dgm:t>
    </dgm:pt>
    <dgm:pt modelId="{2BBA285E-7904-43E2-8CF2-25E2BF8664AC}" type="parTrans" cxnId="{39D3BB07-177F-467B-861D-A7D8D66B3AB0}">
      <dgm:prSet/>
      <dgm:spPr/>
      <dgm:t>
        <a:bodyPr/>
        <a:lstStyle/>
        <a:p>
          <a:endParaRPr lang="en-US"/>
        </a:p>
      </dgm:t>
    </dgm:pt>
    <dgm:pt modelId="{018FD350-0EEE-4975-91F8-39CC28A2B3DC}" type="sibTrans" cxnId="{39D3BB07-177F-467B-861D-A7D8D66B3AB0}">
      <dgm:prSet/>
      <dgm:spPr/>
      <dgm:t>
        <a:bodyPr/>
        <a:lstStyle/>
        <a:p>
          <a:endParaRPr lang="en-US"/>
        </a:p>
      </dgm:t>
    </dgm:pt>
    <dgm:pt modelId="{B4C3799F-2DE5-418B-B62A-25A85DD92C6E}">
      <dgm:prSet phldrT="[Text]"/>
      <dgm:spPr/>
      <dgm:t>
        <a:bodyPr/>
        <a:lstStyle/>
        <a:p>
          <a:r>
            <a:rPr lang="en-US" dirty="0" smtClean="0"/>
            <a:t>Dual Credit with SCC</a:t>
          </a:r>
          <a:endParaRPr lang="en-US" dirty="0"/>
        </a:p>
      </dgm:t>
    </dgm:pt>
    <dgm:pt modelId="{591EE5F9-DA01-4A87-9E1A-2AA79CD415BC}" type="parTrans" cxnId="{5F4811EE-5C2E-46B2-9694-EAEF8163CE9B}">
      <dgm:prSet/>
      <dgm:spPr/>
      <dgm:t>
        <a:bodyPr/>
        <a:lstStyle/>
        <a:p>
          <a:endParaRPr lang="en-US"/>
        </a:p>
      </dgm:t>
    </dgm:pt>
    <dgm:pt modelId="{F5230A14-B2D5-4BE3-AF04-F8736E786A77}" type="sibTrans" cxnId="{5F4811EE-5C2E-46B2-9694-EAEF8163CE9B}">
      <dgm:prSet/>
      <dgm:spPr/>
      <dgm:t>
        <a:bodyPr/>
        <a:lstStyle/>
        <a:p>
          <a:endParaRPr lang="en-US"/>
        </a:p>
      </dgm:t>
    </dgm:pt>
    <dgm:pt modelId="{EDDDBD25-B620-460F-B417-FE840A51AFF2}">
      <dgm:prSet phldrT="[Text]" phldr="1"/>
      <dgm:spPr/>
      <dgm:t>
        <a:bodyPr/>
        <a:lstStyle/>
        <a:p>
          <a:endParaRPr lang="en-US"/>
        </a:p>
      </dgm:t>
    </dgm:pt>
    <dgm:pt modelId="{41AA1B36-532C-44DE-83B2-F3AE98886FA7}" type="parTrans" cxnId="{A260DBE4-D42A-4E3B-A530-86571AD49BDA}">
      <dgm:prSet/>
      <dgm:spPr/>
      <dgm:t>
        <a:bodyPr/>
        <a:lstStyle/>
        <a:p>
          <a:endParaRPr lang="en-US"/>
        </a:p>
      </dgm:t>
    </dgm:pt>
    <dgm:pt modelId="{E8315F93-230D-4FCB-875C-53AD0C319962}" type="sibTrans" cxnId="{A260DBE4-D42A-4E3B-A530-86571AD49BDA}">
      <dgm:prSet/>
      <dgm:spPr/>
      <dgm:t>
        <a:bodyPr/>
        <a:lstStyle/>
        <a:p>
          <a:endParaRPr lang="en-US"/>
        </a:p>
      </dgm:t>
    </dgm:pt>
    <dgm:pt modelId="{F9B65B6A-A3B1-43D8-B1CE-2BD89AD98AA3}">
      <dgm:prSet phldrT="[Text]"/>
      <dgm:spPr/>
      <dgm:t>
        <a:bodyPr/>
        <a:lstStyle/>
        <a:p>
          <a:r>
            <a:rPr lang="en-US" dirty="0" smtClean="0"/>
            <a:t>Learn to use HTML and CSS</a:t>
          </a:r>
          <a:endParaRPr lang="en-US" dirty="0"/>
        </a:p>
      </dgm:t>
    </dgm:pt>
    <dgm:pt modelId="{51976CF9-8C99-44E8-9446-0CCD324373C4}" type="parTrans" cxnId="{3EDBED8D-6245-4B6B-92FF-F1C139F71E08}">
      <dgm:prSet/>
      <dgm:spPr/>
      <dgm:t>
        <a:bodyPr/>
        <a:lstStyle/>
        <a:p>
          <a:endParaRPr lang="en-US"/>
        </a:p>
      </dgm:t>
    </dgm:pt>
    <dgm:pt modelId="{AFFD339D-8CE2-4FB6-BB8A-E8602E66FD88}" type="sibTrans" cxnId="{3EDBED8D-6245-4B6B-92FF-F1C139F71E08}">
      <dgm:prSet/>
      <dgm:spPr/>
      <dgm:t>
        <a:bodyPr/>
        <a:lstStyle/>
        <a:p>
          <a:endParaRPr lang="en-US"/>
        </a:p>
      </dgm:t>
    </dgm:pt>
    <dgm:pt modelId="{A67BBE62-9489-4263-B2FA-57E5E3AA0545}">
      <dgm:prSet phldrT="[Text]"/>
      <dgm:spPr/>
      <dgm:t>
        <a:bodyPr/>
        <a:lstStyle/>
        <a:p>
          <a:r>
            <a:rPr lang="en-US" dirty="0" smtClean="0"/>
            <a:t>Develop/Publish Web Pages</a:t>
          </a:r>
          <a:endParaRPr lang="en-US" dirty="0"/>
        </a:p>
      </dgm:t>
    </dgm:pt>
    <dgm:pt modelId="{BB90FE59-8C35-4B1C-9D69-D70EA80035D5}" type="parTrans" cxnId="{1AF4AD5A-BFBB-4B04-9C41-F62FA474275B}">
      <dgm:prSet/>
      <dgm:spPr/>
      <dgm:t>
        <a:bodyPr/>
        <a:lstStyle/>
        <a:p>
          <a:endParaRPr lang="en-US"/>
        </a:p>
      </dgm:t>
    </dgm:pt>
    <dgm:pt modelId="{E7E98379-6FAE-4CAC-ABB8-C7C9FF1677BA}" type="sibTrans" cxnId="{1AF4AD5A-BFBB-4B04-9C41-F62FA474275B}">
      <dgm:prSet/>
      <dgm:spPr/>
      <dgm:t>
        <a:bodyPr/>
        <a:lstStyle/>
        <a:p>
          <a:endParaRPr lang="en-US"/>
        </a:p>
      </dgm:t>
    </dgm:pt>
    <dgm:pt modelId="{40492437-3E34-42B0-8855-4C72347F4419}" type="pres">
      <dgm:prSet presAssocID="{1C3B02F0-3660-40C3-8729-C529061E7046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3476C60-87FA-42DE-8C7B-0AACF5FD3D87}" type="pres">
      <dgm:prSet presAssocID="{906A9561-9BCA-478B-A9C6-2041F57C2836}" presName="composite" presStyleCnt="0"/>
      <dgm:spPr/>
    </dgm:pt>
    <dgm:pt modelId="{C2217F0B-3D5B-4CD2-9313-B95637519119}" type="pres">
      <dgm:prSet presAssocID="{906A9561-9BCA-478B-A9C6-2041F57C2836}" presName="Parent1" presStyleLbl="node1" presStyleIdx="0" presStyleCnt="6" custLinFactNeighborX="17800" custLinFactNeighborY="96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941CC9-0E24-4E53-9BFD-5618C0D44874}" type="pres">
      <dgm:prSet presAssocID="{906A9561-9BCA-478B-A9C6-2041F57C2836}" presName="Childtext1" presStyleLbl="revTx" presStyleIdx="0" presStyleCnt="3" custScaleX="101012" custLinFactNeighborX="16805" custLinFactNeighborY="-19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F340B3-89B0-42C3-BE96-07132BAA38A4}" type="pres">
      <dgm:prSet presAssocID="{906A9561-9BCA-478B-A9C6-2041F57C2836}" presName="BalanceSpacing" presStyleCnt="0"/>
      <dgm:spPr/>
    </dgm:pt>
    <dgm:pt modelId="{2E226797-AE66-42F0-A737-F92BBF3FE6FB}" type="pres">
      <dgm:prSet presAssocID="{906A9561-9BCA-478B-A9C6-2041F57C2836}" presName="BalanceSpacing1" presStyleCnt="0"/>
      <dgm:spPr/>
    </dgm:pt>
    <dgm:pt modelId="{DF59442F-09CE-4302-BD3D-ED4DD24FF180}" type="pres">
      <dgm:prSet presAssocID="{06ED1EDE-CECC-4350-99CD-E0DEFFA58478}" presName="Accent1Text" presStyleLbl="node1" presStyleIdx="1" presStyleCnt="6" custLinFactNeighborX="16688" custLinFactNeighborY="968"/>
      <dgm:spPr/>
      <dgm:t>
        <a:bodyPr/>
        <a:lstStyle/>
        <a:p>
          <a:endParaRPr lang="en-US"/>
        </a:p>
      </dgm:t>
    </dgm:pt>
    <dgm:pt modelId="{122F12C5-7E64-4B33-9786-8519FD537FEA}" type="pres">
      <dgm:prSet presAssocID="{06ED1EDE-CECC-4350-99CD-E0DEFFA58478}" presName="spaceBetweenRectangles" presStyleCnt="0"/>
      <dgm:spPr/>
    </dgm:pt>
    <dgm:pt modelId="{8CDB6DAD-E782-4E45-B88F-3298E5D06F6B}" type="pres">
      <dgm:prSet presAssocID="{B4C3799F-2DE5-418B-B62A-25A85DD92C6E}" presName="composite" presStyleCnt="0"/>
      <dgm:spPr/>
    </dgm:pt>
    <dgm:pt modelId="{E167A08F-4DA7-4A00-9C2D-EA6AF3E0FAE3}" type="pres">
      <dgm:prSet presAssocID="{B4C3799F-2DE5-418B-B62A-25A85DD92C6E}" presName="Parent1" presStyleLbl="node1" presStyleIdx="2" presStyleCnt="6" custLinFactNeighborX="2305" custLinFactNeighborY="267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0C1F39-1D3B-4510-B64F-B95EA9CFC231}" type="pres">
      <dgm:prSet presAssocID="{B4C3799F-2DE5-418B-B62A-25A85DD92C6E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7F5787-4722-4C26-9EB4-9B4B22C7C141}" type="pres">
      <dgm:prSet presAssocID="{B4C3799F-2DE5-418B-B62A-25A85DD92C6E}" presName="BalanceSpacing" presStyleCnt="0"/>
      <dgm:spPr/>
    </dgm:pt>
    <dgm:pt modelId="{10608470-8D41-483B-A67A-A1E0561A1FEA}" type="pres">
      <dgm:prSet presAssocID="{B4C3799F-2DE5-418B-B62A-25A85DD92C6E}" presName="BalanceSpacing1" presStyleCnt="0"/>
      <dgm:spPr/>
    </dgm:pt>
    <dgm:pt modelId="{00847B22-2545-4137-9119-CF7F1C4F9E44}" type="pres">
      <dgm:prSet presAssocID="{F5230A14-B2D5-4BE3-AF04-F8736E786A77}" presName="Accent1Text" presStyleLbl="node1" presStyleIdx="3" presStyleCnt="6" custLinFactNeighborX="768" custLinFactNeighborY="3342"/>
      <dgm:spPr/>
      <dgm:t>
        <a:bodyPr/>
        <a:lstStyle/>
        <a:p>
          <a:endParaRPr lang="en-US"/>
        </a:p>
      </dgm:t>
    </dgm:pt>
    <dgm:pt modelId="{284AB175-6695-4239-8789-B51D8A45D064}" type="pres">
      <dgm:prSet presAssocID="{F5230A14-B2D5-4BE3-AF04-F8736E786A77}" presName="spaceBetweenRectangles" presStyleCnt="0"/>
      <dgm:spPr/>
    </dgm:pt>
    <dgm:pt modelId="{0A05CB4A-C9E2-4A32-B76C-4870338E5FDB}" type="pres">
      <dgm:prSet presAssocID="{F9B65B6A-A3B1-43D8-B1CE-2BD89AD98AA3}" presName="composite" presStyleCnt="0"/>
      <dgm:spPr/>
    </dgm:pt>
    <dgm:pt modelId="{61A345C3-82B6-4928-A964-8F35E18D1B85}" type="pres">
      <dgm:prSet presAssocID="{F9B65B6A-A3B1-43D8-B1CE-2BD89AD98AA3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BC1073-AE8C-438B-894F-9E246BF03437}" type="pres">
      <dgm:prSet presAssocID="{F9B65B6A-A3B1-43D8-B1CE-2BD89AD98AA3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DF2427-51D7-474A-B071-E6C69CBECF78}" type="pres">
      <dgm:prSet presAssocID="{F9B65B6A-A3B1-43D8-B1CE-2BD89AD98AA3}" presName="BalanceSpacing" presStyleCnt="0"/>
      <dgm:spPr/>
    </dgm:pt>
    <dgm:pt modelId="{A21DA735-FBCC-4535-9E20-5253006EAF5C}" type="pres">
      <dgm:prSet presAssocID="{F9B65B6A-A3B1-43D8-B1CE-2BD89AD98AA3}" presName="BalanceSpacing1" presStyleCnt="0"/>
      <dgm:spPr/>
    </dgm:pt>
    <dgm:pt modelId="{4F2FB8CA-4A48-4FC7-AD5D-DB22A7694DA6}" type="pres">
      <dgm:prSet presAssocID="{AFFD339D-8CE2-4FB6-BB8A-E8602E66FD88}" presName="Accent1Text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3EDBED8D-6245-4B6B-92FF-F1C139F71E08}" srcId="{1C3B02F0-3660-40C3-8729-C529061E7046}" destId="{F9B65B6A-A3B1-43D8-B1CE-2BD89AD98AA3}" srcOrd="2" destOrd="0" parTransId="{51976CF9-8C99-44E8-9446-0CCD324373C4}" sibTransId="{AFFD339D-8CE2-4FB6-BB8A-E8602E66FD88}"/>
    <dgm:cxn modelId="{1DF4539F-EE4E-4C54-B66A-DF305A65291B}" type="presOf" srcId="{06ED1EDE-CECC-4350-99CD-E0DEFFA58478}" destId="{DF59442F-09CE-4302-BD3D-ED4DD24FF180}" srcOrd="0" destOrd="0" presId="urn:microsoft.com/office/officeart/2008/layout/AlternatingHexagons"/>
    <dgm:cxn modelId="{3A3AABF0-9AE1-4A74-92FF-E0CD5C45882D}" type="presOf" srcId="{906A9561-9BCA-478B-A9C6-2041F57C2836}" destId="{C2217F0B-3D5B-4CD2-9313-B95637519119}" srcOrd="0" destOrd="0" presId="urn:microsoft.com/office/officeart/2008/layout/AlternatingHexagons"/>
    <dgm:cxn modelId="{58F749DC-907B-4FDF-BEEB-58F1D4D5F925}" srcId="{1C3B02F0-3660-40C3-8729-C529061E7046}" destId="{906A9561-9BCA-478B-A9C6-2041F57C2836}" srcOrd="0" destOrd="0" parTransId="{D95FDDF7-6FE0-427D-99EE-6E01098B1174}" sibTransId="{06ED1EDE-CECC-4350-99CD-E0DEFFA58478}"/>
    <dgm:cxn modelId="{260143EB-41E6-489E-9630-DE808191B534}" type="presOf" srcId="{B4C3799F-2DE5-418B-B62A-25A85DD92C6E}" destId="{E167A08F-4DA7-4A00-9C2D-EA6AF3E0FAE3}" srcOrd="0" destOrd="0" presId="urn:microsoft.com/office/officeart/2008/layout/AlternatingHexagons"/>
    <dgm:cxn modelId="{0F8AD4E0-48A1-40CE-AA26-42059654B3A7}" type="presOf" srcId="{E76A53EE-C494-4B0B-B204-EB4FDFB8DF31}" destId="{51941CC9-0E24-4E53-9BFD-5618C0D44874}" srcOrd="0" destOrd="0" presId="urn:microsoft.com/office/officeart/2008/layout/AlternatingHexagons"/>
    <dgm:cxn modelId="{9BC2D051-1C0C-45CC-86F4-405F1C37B7F0}" type="presOf" srcId="{F9B65B6A-A3B1-43D8-B1CE-2BD89AD98AA3}" destId="{61A345C3-82B6-4928-A964-8F35E18D1B85}" srcOrd="0" destOrd="0" presId="urn:microsoft.com/office/officeart/2008/layout/AlternatingHexagons"/>
    <dgm:cxn modelId="{39D3BB07-177F-467B-861D-A7D8D66B3AB0}" srcId="{906A9561-9BCA-478B-A9C6-2041F57C2836}" destId="{E76A53EE-C494-4B0B-B204-EB4FDFB8DF31}" srcOrd="0" destOrd="0" parTransId="{2BBA285E-7904-43E2-8CF2-25E2BF8664AC}" sibTransId="{018FD350-0EEE-4975-91F8-39CC28A2B3DC}"/>
    <dgm:cxn modelId="{248398AF-2C88-4900-BA8E-C88C1216EF04}" type="presOf" srcId="{EDDDBD25-B620-460F-B417-FE840A51AFF2}" destId="{E80C1F39-1D3B-4510-B64F-B95EA9CFC231}" srcOrd="0" destOrd="0" presId="urn:microsoft.com/office/officeart/2008/layout/AlternatingHexagons"/>
    <dgm:cxn modelId="{33D961BA-898B-4E1D-9AAE-465993110F7F}" type="presOf" srcId="{F5230A14-B2D5-4BE3-AF04-F8736E786A77}" destId="{00847B22-2545-4137-9119-CF7F1C4F9E44}" srcOrd="0" destOrd="0" presId="urn:microsoft.com/office/officeart/2008/layout/AlternatingHexagons"/>
    <dgm:cxn modelId="{D2DE7DCE-B639-46E8-9536-B811D9A6B83F}" type="presOf" srcId="{1C3B02F0-3660-40C3-8729-C529061E7046}" destId="{40492437-3E34-42B0-8855-4C72347F4419}" srcOrd="0" destOrd="0" presId="urn:microsoft.com/office/officeart/2008/layout/AlternatingHexagons"/>
    <dgm:cxn modelId="{5F4811EE-5C2E-46B2-9694-EAEF8163CE9B}" srcId="{1C3B02F0-3660-40C3-8729-C529061E7046}" destId="{B4C3799F-2DE5-418B-B62A-25A85DD92C6E}" srcOrd="1" destOrd="0" parTransId="{591EE5F9-DA01-4A87-9E1A-2AA79CD415BC}" sibTransId="{F5230A14-B2D5-4BE3-AF04-F8736E786A77}"/>
    <dgm:cxn modelId="{28E7FA3C-C80B-4956-BAA5-7C85D47BB2D6}" type="presOf" srcId="{AFFD339D-8CE2-4FB6-BB8A-E8602E66FD88}" destId="{4F2FB8CA-4A48-4FC7-AD5D-DB22A7694DA6}" srcOrd="0" destOrd="0" presId="urn:microsoft.com/office/officeart/2008/layout/AlternatingHexagons"/>
    <dgm:cxn modelId="{54A4ECB4-B665-461F-976B-C662582AB100}" type="presOf" srcId="{A67BBE62-9489-4263-B2FA-57E5E3AA0545}" destId="{9ABC1073-AE8C-438B-894F-9E246BF03437}" srcOrd="0" destOrd="0" presId="urn:microsoft.com/office/officeart/2008/layout/AlternatingHexagons"/>
    <dgm:cxn modelId="{1AF4AD5A-BFBB-4B04-9C41-F62FA474275B}" srcId="{F9B65B6A-A3B1-43D8-B1CE-2BD89AD98AA3}" destId="{A67BBE62-9489-4263-B2FA-57E5E3AA0545}" srcOrd="0" destOrd="0" parTransId="{BB90FE59-8C35-4B1C-9D69-D70EA80035D5}" sibTransId="{E7E98379-6FAE-4CAC-ABB8-C7C9FF1677BA}"/>
    <dgm:cxn modelId="{A260DBE4-D42A-4E3B-A530-86571AD49BDA}" srcId="{B4C3799F-2DE5-418B-B62A-25A85DD92C6E}" destId="{EDDDBD25-B620-460F-B417-FE840A51AFF2}" srcOrd="0" destOrd="0" parTransId="{41AA1B36-532C-44DE-83B2-F3AE98886FA7}" sibTransId="{E8315F93-230D-4FCB-875C-53AD0C319962}"/>
    <dgm:cxn modelId="{5D14B315-490D-4D19-ADC6-B2F5B41660E0}" type="presParOf" srcId="{40492437-3E34-42B0-8855-4C72347F4419}" destId="{A3476C60-87FA-42DE-8C7B-0AACF5FD3D87}" srcOrd="0" destOrd="0" presId="urn:microsoft.com/office/officeart/2008/layout/AlternatingHexagons"/>
    <dgm:cxn modelId="{98FE60F7-F6D1-43D7-B389-43D88731A629}" type="presParOf" srcId="{A3476C60-87FA-42DE-8C7B-0AACF5FD3D87}" destId="{C2217F0B-3D5B-4CD2-9313-B95637519119}" srcOrd="0" destOrd="0" presId="urn:microsoft.com/office/officeart/2008/layout/AlternatingHexagons"/>
    <dgm:cxn modelId="{FDE15DCB-53CC-4464-9D07-087634F35E28}" type="presParOf" srcId="{A3476C60-87FA-42DE-8C7B-0AACF5FD3D87}" destId="{51941CC9-0E24-4E53-9BFD-5618C0D44874}" srcOrd="1" destOrd="0" presId="urn:microsoft.com/office/officeart/2008/layout/AlternatingHexagons"/>
    <dgm:cxn modelId="{6ECF1C1B-B52C-4648-97A0-0D16C28F7AB1}" type="presParOf" srcId="{A3476C60-87FA-42DE-8C7B-0AACF5FD3D87}" destId="{BEF340B3-89B0-42C3-BE96-07132BAA38A4}" srcOrd="2" destOrd="0" presId="urn:microsoft.com/office/officeart/2008/layout/AlternatingHexagons"/>
    <dgm:cxn modelId="{F3FAC716-BF7A-4EDB-85F8-C99903C8F775}" type="presParOf" srcId="{A3476C60-87FA-42DE-8C7B-0AACF5FD3D87}" destId="{2E226797-AE66-42F0-A737-F92BBF3FE6FB}" srcOrd="3" destOrd="0" presId="urn:microsoft.com/office/officeart/2008/layout/AlternatingHexagons"/>
    <dgm:cxn modelId="{9DB446FD-222B-467A-BDE3-7678D5687BF5}" type="presParOf" srcId="{A3476C60-87FA-42DE-8C7B-0AACF5FD3D87}" destId="{DF59442F-09CE-4302-BD3D-ED4DD24FF180}" srcOrd="4" destOrd="0" presId="urn:microsoft.com/office/officeart/2008/layout/AlternatingHexagons"/>
    <dgm:cxn modelId="{4F1F1893-3EEE-4BEF-ABB3-BE25ACDAF70A}" type="presParOf" srcId="{40492437-3E34-42B0-8855-4C72347F4419}" destId="{122F12C5-7E64-4B33-9786-8519FD537FEA}" srcOrd="1" destOrd="0" presId="urn:microsoft.com/office/officeart/2008/layout/AlternatingHexagons"/>
    <dgm:cxn modelId="{F3AEB577-071B-49F4-8716-FBD823977667}" type="presParOf" srcId="{40492437-3E34-42B0-8855-4C72347F4419}" destId="{8CDB6DAD-E782-4E45-B88F-3298E5D06F6B}" srcOrd="2" destOrd="0" presId="urn:microsoft.com/office/officeart/2008/layout/AlternatingHexagons"/>
    <dgm:cxn modelId="{00C45C10-3E27-44D0-82B4-CD70DF693E92}" type="presParOf" srcId="{8CDB6DAD-E782-4E45-B88F-3298E5D06F6B}" destId="{E167A08F-4DA7-4A00-9C2D-EA6AF3E0FAE3}" srcOrd="0" destOrd="0" presId="urn:microsoft.com/office/officeart/2008/layout/AlternatingHexagons"/>
    <dgm:cxn modelId="{3C9BB59C-BC8B-41B2-A8D0-4AC6DD5FB0F6}" type="presParOf" srcId="{8CDB6DAD-E782-4E45-B88F-3298E5D06F6B}" destId="{E80C1F39-1D3B-4510-B64F-B95EA9CFC231}" srcOrd="1" destOrd="0" presId="urn:microsoft.com/office/officeart/2008/layout/AlternatingHexagons"/>
    <dgm:cxn modelId="{36AC71D8-6853-463D-8439-86E92155EEAD}" type="presParOf" srcId="{8CDB6DAD-E782-4E45-B88F-3298E5D06F6B}" destId="{077F5787-4722-4C26-9EB4-9B4B22C7C141}" srcOrd="2" destOrd="0" presId="urn:microsoft.com/office/officeart/2008/layout/AlternatingHexagons"/>
    <dgm:cxn modelId="{A8A34DC4-E300-4BBB-B67F-51F31EADD8BC}" type="presParOf" srcId="{8CDB6DAD-E782-4E45-B88F-3298E5D06F6B}" destId="{10608470-8D41-483B-A67A-A1E0561A1FEA}" srcOrd="3" destOrd="0" presId="urn:microsoft.com/office/officeart/2008/layout/AlternatingHexagons"/>
    <dgm:cxn modelId="{DF583677-904B-4177-ABE9-133E8CAA2695}" type="presParOf" srcId="{8CDB6DAD-E782-4E45-B88F-3298E5D06F6B}" destId="{00847B22-2545-4137-9119-CF7F1C4F9E44}" srcOrd="4" destOrd="0" presId="urn:microsoft.com/office/officeart/2008/layout/AlternatingHexagons"/>
    <dgm:cxn modelId="{3E0BF19C-8E75-4B37-934F-FA2BA884EBC5}" type="presParOf" srcId="{40492437-3E34-42B0-8855-4C72347F4419}" destId="{284AB175-6695-4239-8789-B51D8A45D064}" srcOrd="3" destOrd="0" presId="urn:microsoft.com/office/officeart/2008/layout/AlternatingHexagons"/>
    <dgm:cxn modelId="{220192B1-AC9A-4108-BB26-FF99B579D64F}" type="presParOf" srcId="{40492437-3E34-42B0-8855-4C72347F4419}" destId="{0A05CB4A-C9E2-4A32-B76C-4870338E5FDB}" srcOrd="4" destOrd="0" presId="urn:microsoft.com/office/officeart/2008/layout/AlternatingHexagons"/>
    <dgm:cxn modelId="{6ACADC36-C34D-439D-891B-5B5F94DDDE63}" type="presParOf" srcId="{0A05CB4A-C9E2-4A32-B76C-4870338E5FDB}" destId="{61A345C3-82B6-4928-A964-8F35E18D1B85}" srcOrd="0" destOrd="0" presId="urn:microsoft.com/office/officeart/2008/layout/AlternatingHexagons"/>
    <dgm:cxn modelId="{99E8D27A-7E7B-4518-A72B-B686597A7F79}" type="presParOf" srcId="{0A05CB4A-C9E2-4A32-B76C-4870338E5FDB}" destId="{9ABC1073-AE8C-438B-894F-9E246BF03437}" srcOrd="1" destOrd="0" presId="urn:microsoft.com/office/officeart/2008/layout/AlternatingHexagons"/>
    <dgm:cxn modelId="{BE1EC464-393F-48A9-9824-F1AB7A394D4B}" type="presParOf" srcId="{0A05CB4A-C9E2-4A32-B76C-4870338E5FDB}" destId="{80DF2427-51D7-474A-B071-E6C69CBECF78}" srcOrd="2" destOrd="0" presId="urn:microsoft.com/office/officeart/2008/layout/AlternatingHexagons"/>
    <dgm:cxn modelId="{7A09E964-5D3C-4E4D-B080-9F59C2942DE0}" type="presParOf" srcId="{0A05CB4A-C9E2-4A32-B76C-4870338E5FDB}" destId="{A21DA735-FBCC-4535-9E20-5253006EAF5C}" srcOrd="3" destOrd="0" presId="urn:microsoft.com/office/officeart/2008/layout/AlternatingHexagons"/>
    <dgm:cxn modelId="{61D4DDE8-36C5-4672-84EA-721973D146AF}" type="presParOf" srcId="{0A05CB4A-C9E2-4A32-B76C-4870338E5FDB}" destId="{4F2FB8CA-4A48-4FC7-AD5D-DB22A7694DA6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C3B02F0-3660-40C3-8729-C529061E704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6A9561-9BCA-478B-A9C6-2041F57C2836}">
      <dgm:prSet phldrT="[Text]" custT="1"/>
      <dgm:spPr/>
      <dgm:t>
        <a:bodyPr/>
        <a:lstStyle/>
        <a:p>
          <a:r>
            <a:rPr lang="en-US" sz="2000" dirty="0" smtClean="0"/>
            <a:t>Grades 9-12</a:t>
          </a:r>
          <a:endParaRPr lang="en-US" sz="2000" dirty="0"/>
        </a:p>
      </dgm:t>
    </dgm:pt>
    <dgm:pt modelId="{D95FDDF7-6FE0-427D-99EE-6E01098B1174}" type="parTrans" cxnId="{58F749DC-907B-4FDF-BEEB-58F1D4D5F925}">
      <dgm:prSet/>
      <dgm:spPr/>
      <dgm:t>
        <a:bodyPr/>
        <a:lstStyle/>
        <a:p>
          <a:endParaRPr lang="en-US"/>
        </a:p>
      </dgm:t>
    </dgm:pt>
    <dgm:pt modelId="{06ED1EDE-CECC-4350-99CD-E0DEFFA58478}" type="sibTrans" cxnId="{58F749DC-907B-4FDF-BEEB-58F1D4D5F925}">
      <dgm:prSet/>
      <dgm:spPr/>
      <dgm:t>
        <a:bodyPr/>
        <a:lstStyle/>
        <a:p>
          <a:endParaRPr lang="en-US"/>
        </a:p>
      </dgm:t>
    </dgm:pt>
    <dgm:pt modelId="{E76A53EE-C494-4B0B-B204-EB4FDFB8DF31}">
      <dgm:prSet phldrT="[Text]" custT="1"/>
      <dgm:spPr/>
      <dgm:t>
        <a:bodyPr/>
        <a:lstStyle/>
        <a:p>
          <a:r>
            <a:rPr lang="en-US" sz="2000" dirty="0" smtClean="0"/>
            <a:t>Learn how to code by working in a real software development environment</a:t>
          </a:r>
        </a:p>
      </dgm:t>
    </dgm:pt>
    <dgm:pt modelId="{2BBA285E-7904-43E2-8CF2-25E2BF8664AC}" type="parTrans" cxnId="{39D3BB07-177F-467B-861D-A7D8D66B3AB0}">
      <dgm:prSet/>
      <dgm:spPr/>
      <dgm:t>
        <a:bodyPr/>
        <a:lstStyle/>
        <a:p>
          <a:endParaRPr lang="en-US"/>
        </a:p>
      </dgm:t>
    </dgm:pt>
    <dgm:pt modelId="{018FD350-0EEE-4975-91F8-39CC28A2B3DC}" type="sibTrans" cxnId="{39D3BB07-177F-467B-861D-A7D8D66B3AB0}">
      <dgm:prSet/>
      <dgm:spPr/>
      <dgm:t>
        <a:bodyPr/>
        <a:lstStyle/>
        <a:p>
          <a:endParaRPr lang="en-US"/>
        </a:p>
      </dgm:t>
    </dgm:pt>
    <dgm:pt modelId="{B4C3799F-2DE5-418B-B62A-25A85DD92C6E}">
      <dgm:prSet phldrT="[Text]"/>
      <dgm:spPr/>
      <dgm:t>
        <a:bodyPr/>
        <a:lstStyle/>
        <a:p>
          <a:r>
            <a:rPr lang="en-US" dirty="0" smtClean="0"/>
            <a:t>Program and Publish Mobile Games &amp; Apps</a:t>
          </a:r>
          <a:endParaRPr lang="en-US" dirty="0"/>
        </a:p>
      </dgm:t>
    </dgm:pt>
    <dgm:pt modelId="{591EE5F9-DA01-4A87-9E1A-2AA79CD415BC}" type="parTrans" cxnId="{5F4811EE-5C2E-46B2-9694-EAEF8163CE9B}">
      <dgm:prSet/>
      <dgm:spPr/>
      <dgm:t>
        <a:bodyPr/>
        <a:lstStyle/>
        <a:p>
          <a:endParaRPr lang="en-US"/>
        </a:p>
      </dgm:t>
    </dgm:pt>
    <dgm:pt modelId="{F5230A14-B2D5-4BE3-AF04-F8736E786A77}" type="sibTrans" cxnId="{5F4811EE-5C2E-46B2-9694-EAEF8163CE9B}">
      <dgm:prSet/>
      <dgm:spPr/>
      <dgm:t>
        <a:bodyPr/>
        <a:lstStyle/>
        <a:p>
          <a:endParaRPr lang="en-US"/>
        </a:p>
      </dgm:t>
    </dgm:pt>
    <dgm:pt modelId="{EDDDBD25-B620-460F-B417-FE840A51AFF2}">
      <dgm:prSet phldrT="[Text]" phldr="1"/>
      <dgm:spPr/>
      <dgm:t>
        <a:bodyPr/>
        <a:lstStyle/>
        <a:p>
          <a:endParaRPr lang="en-US"/>
        </a:p>
      </dgm:t>
    </dgm:pt>
    <dgm:pt modelId="{41AA1B36-532C-44DE-83B2-F3AE98886FA7}" type="parTrans" cxnId="{A260DBE4-D42A-4E3B-A530-86571AD49BDA}">
      <dgm:prSet/>
      <dgm:spPr/>
      <dgm:t>
        <a:bodyPr/>
        <a:lstStyle/>
        <a:p>
          <a:endParaRPr lang="en-US"/>
        </a:p>
      </dgm:t>
    </dgm:pt>
    <dgm:pt modelId="{E8315F93-230D-4FCB-875C-53AD0C319962}" type="sibTrans" cxnId="{A260DBE4-D42A-4E3B-A530-86571AD49BDA}">
      <dgm:prSet/>
      <dgm:spPr/>
      <dgm:t>
        <a:bodyPr/>
        <a:lstStyle/>
        <a:p>
          <a:endParaRPr lang="en-US"/>
        </a:p>
      </dgm:t>
    </dgm:pt>
    <dgm:pt modelId="{F9B65B6A-A3B1-43D8-B1CE-2BD89AD98AA3}">
      <dgm:prSet phldrT="[Text]" custT="1"/>
      <dgm:spPr/>
      <dgm:t>
        <a:bodyPr/>
        <a:lstStyle/>
        <a:p>
          <a:r>
            <a:rPr lang="en-US" sz="2000" dirty="0" smtClean="0"/>
            <a:t>Create real games or apps</a:t>
          </a:r>
          <a:endParaRPr lang="en-US" sz="2000" dirty="0"/>
        </a:p>
      </dgm:t>
    </dgm:pt>
    <dgm:pt modelId="{51976CF9-8C99-44E8-9446-0CCD324373C4}" type="parTrans" cxnId="{3EDBED8D-6245-4B6B-92FF-F1C139F71E08}">
      <dgm:prSet/>
      <dgm:spPr/>
      <dgm:t>
        <a:bodyPr/>
        <a:lstStyle/>
        <a:p>
          <a:endParaRPr lang="en-US"/>
        </a:p>
      </dgm:t>
    </dgm:pt>
    <dgm:pt modelId="{AFFD339D-8CE2-4FB6-BB8A-E8602E66FD88}" type="sibTrans" cxnId="{3EDBED8D-6245-4B6B-92FF-F1C139F71E08}">
      <dgm:prSet/>
      <dgm:spPr/>
      <dgm:t>
        <a:bodyPr/>
        <a:lstStyle/>
        <a:p>
          <a:endParaRPr lang="en-US"/>
        </a:p>
      </dgm:t>
    </dgm:pt>
    <dgm:pt modelId="{40492437-3E34-42B0-8855-4C72347F4419}" type="pres">
      <dgm:prSet presAssocID="{1C3B02F0-3660-40C3-8729-C529061E7046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3476C60-87FA-42DE-8C7B-0AACF5FD3D87}" type="pres">
      <dgm:prSet presAssocID="{906A9561-9BCA-478B-A9C6-2041F57C2836}" presName="composite" presStyleCnt="0"/>
      <dgm:spPr/>
    </dgm:pt>
    <dgm:pt modelId="{C2217F0B-3D5B-4CD2-9313-B95637519119}" type="pres">
      <dgm:prSet presAssocID="{906A9561-9BCA-478B-A9C6-2041F57C2836}" presName="Parent1" presStyleLbl="node1" presStyleIdx="0" presStyleCnt="6" custLinFactNeighborX="17800" custLinFactNeighborY="96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941CC9-0E24-4E53-9BFD-5618C0D44874}" type="pres">
      <dgm:prSet presAssocID="{906A9561-9BCA-478B-A9C6-2041F57C2836}" presName="Childtext1" presStyleLbl="revTx" presStyleIdx="0" presStyleCnt="3" custScaleX="146537" custLinFactNeighborX="42570" custLinFactNeighborY="-1156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F340B3-89B0-42C3-BE96-07132BAA38A4}" type="pres">
      <dgm:prSet presAssocID="{906A9561-9BCA-478B-A9C6-2041F57C2836}" presName="BalanceSpacing" presStyleCnt="0"/>
      <dgm:spPr/>
    </dgm:pt>
    <dgm:pt modelId="{2E226797-AE66-42F0-A737-F92BBF3FE6FB}" type="pres">
      <dgm:prSet presAssocID="{906A9561-9BCA-478B-A9C6-2041F57C2836}" presName="BalanceSpacing1" presStyleCnt="0"/>
      <dgm:spPr/>
    </dgm:pt>
    <dgm:pt modelId="{DF59442F-09CE-4302-BD3D-ED4DD24FF180}" type="pres">
      <dgm:prSet presAssocID="{06ED1EDE-CECC-4350-99CD-E0DEFFA58478}" presName="Accent1Text" presStyleLbl="node1" presStyleIdx="1" presStyleCnt="6" custLinFactNeighborX="16688" custLinFactNeighborY="968"/>
      <dgm:spPr/>
      <dgm:t>
        <a:bodyPr/>
        <a:lstStyle/>
        <a:p>
          <a:endParaRPr lang="en-US"/>
        </a:p>
      </dgm:t>
    </dgm:pt>
    <dgm:pt modelId="{122F12C5-7E64-4B33-9786-8519FD537FEA}" type="pres">
      <dgm:prSet presAssocID="{06ED1EDE-CECC-4350-99CD-E0DEFFA58478}" presName="spaceBetweenRectangles" presStyleCnt="0"/>
      <dgm:spPr/>
    </dgm:pt>
    <dgm:pt modelId="{8CDB6DAD-E782-4E45-B88F-3298E5D06F6B}" type="pres">
      <dgm:prSet presAssocID="{B4C3799F-2DE5-418B-B62A-25A85DD92C6E}" presName="composite" presStyleCnt="0"/>
      <dgm:spPr/>
    </dgm:pt>
    <dgm:pt modelId="{E167A08F-4DA7-4A00-9C2D-EA6AF3E0FAE3}" type="pres">
      <dgm:prSet presAssocID="{B4C3799F-2DE5-418B-B62A-25A85DD92C6E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0C1F39-1D3B-4510-B64F-B95EA9CFC231}" type="pres">
      <dgm:prSet presAssocID="{B4C3799F-2DE5-418B-B62A-25A85DD92C6E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7F5787-4722-4C26-9EB4-9B4B22C7C141}" type="pres">
      <dgm:prSet presAssocID="{B4C3799F-2DE5-418B-B62A-25A85DD92C6E}" presName="BalanceSpacing" presStyleCnt="0"/>
      <dgm:spPr/>
    </dgm:pt>
    <dgm:pt modelId="{10608470-8D41-483B-A67A-A1E0561A1FEA}" type="pres">
      <dgm:prSet presAssocID="{B4C3799F-2DE5-418B-B62A-25A85DD92C6E}" presName="BalanceSpacing1" presStyleCnt="0"/>
      <dgm:spPr/>
    </dgm:pt>
    <dgm:pt modelId="{00847B22-2545-4137-9119-CF7F1C4F9E44}" type="pres">
      <dgm:prSet presAssocID="{F5230A14-B2D5-4BE3-AF04-F8736E786A77}" presName="Accent1Text" presStyleLbl="node1" presStyleIdx="3" presStyleCnt="6"/>
      <dgm:spPr/>
      <dgm:t>
        <a:bodyPr/>
        <a:lstStyle/>
        <a:p>
          <a:endParaRPr lang="en-US"/>
        </a:p>
      </dgm:t>
    </dgm:pt>
    <dgm:pt modelId="{284AB175-6695-4239-8789-B51D8A45D064}" type="pres">
      <dgm:prSet presAssocID="{F5230A14-B2D5-4BE3-AF04-F8736E786A77}" presName="spaceBetweenRectangles" presStyleCnt="0"/>
      <dgm:spPr/>
    </dgm:pt>
    <dgm:pt modelId="{0A05CB4A-C9E2-4A32-B76C-4870338E5FDB}" type="pres">
      <dgm:prSet presAssocID="{F9B65B6A-A3B1-43D8-B1CE-2BD89AD98AA3}" presName="composite" presStyleCnt="0"/>
      <dgm:spPr/>
    </dgm:pt>
    <dgm:pt modelId="{61A345C3-82B6-4928-A964-8F35E18D1B85}" type="pres">
      <dgm:prSet presAssocID="{F9B65B6A-A3B1-43D8-B1CE-2BD89AD98AA3}" presName="Parent1" presStyleLbl="node1" presStyleIdx="4" presStyleCnt="6" custScaleX="136757" custScaleY="106661" custLinFactNeighborX="-1729" custLinFactNeighborY="75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BC1073-AE8C-438B-894F-9E246BF03437}" type="pres">
      <dgm:prSet presAssocID="{F9B65B6A-A3B1-43D8-B1CE-2BD89AD98AA3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DF2427-51D7-474A-B071-E6C69CBECF78}" type="pres">
      <dgm:prSet presAssocID="{F9B65B6A-A3B1-43D8-B1CE-2BD89AD98AA3}" presName="BalanceSpacing" presStyleCnt="0"/>
      <dgm:spPr/>
    </dgm:pt>
    <dgm:pt modelId="{A21DA735-FBCC-4535-9E20-5253006EAF5C}" type="pres">
      <dgm:prSet presAssocID="{F9B65B6A-A3B1-43D8-B1CE-2BD89AD98AA3}" presName="BalanceSpacing1" presStyleCnt="0"/>
      <dgm:spPr/>
    </dgm:pt>
    <dgm:pt modelId="{4F2FB8CA-4A48-4FC7-AD5D-DB22A7694DA6}" type="pres">
      <dgm:prSet presAssocID="{AFFD339D-8CE2-4FB6-BB8A-E8602E66FD88}" presName="Accent1Text" presStyleLbl="node1" presStyleIdx="5" presStyleCnt="6" custLinFactNeighborX="-15069" custLinFactNeighborY="0"/>
      <dgm:spPr/>
      <dgm:t>
        <a:bodyPr/>
        <a:lstStyle/>
        <a:p>
          <a:endParaRPr lang="en-US"/>
        </a:p>
      </dgm:t>
    </dgm:pt>
  </dgm:ptLst>
  <dgm:cxnLst>
    <dgm:cxn modelId="{3EDBED8D-6245-4B6B-92FF-F1C139F71E08}" srcId="{1C3B02F0-3660-40C3-8729-C529061E7046}" destId="{F9B65B6A-A3B1-43D8-B1CE-2BD89AD98AA3}" srcOrd="2" destOrd="0" parTransId="{51976CF9-8C99-44E8-9446-0CCD324373C4}" sibTransId="{AFFD339D-8CE2-4FB6-BB8A-E8602E66FD88}"/>
    <dgm:cxn modelId="{7993BE24-22CD-441D-91A0-59554ABE7664}" type="presOf" srcId="{1C3B02F0-3660-40C3-8729-C529061E7046}" destId="{40492437-3E34-42B0-8855-4C72347F4419}" srcOrd="0" destOrd="0" presId="urn:microsoft.com/office/officeart/2008/layout/AlternatingHexagons"/>
    <dgm:cxn modelId="{C132A75F-ACF3-4A13-BE28-F512A7499823}" type="presOf" srcId="{F5230A14-B2D5-4BE3-AF04-F8736E786A77}" destId="{00847B22-2545-4137-9119-CF7F1C4F9E44}" srcOrd="0" destOrd="0" presId="urn:microsoft.com/office/officeart/2008/layout/AlternatingHexagons"/>
    <dgm:cxn modelId="{4D21E608-2C29-4308-BD87-6038242CEDA5}" type="presOf" srcId="{EDDDBD25-B620-460F-B417-FE840A51AFF2}" destId="{E80C1F39-1D3B-4510-B64F-B95EA9CFC231}" srcOrd="0" destOrd="0" presId="urn:microsoft.com/office/officeart/2008/layout/AlternatingHexagons"/>
    <dgm:cxn modelId="{58F749DC-907B-4FDF-BEEB-58F1D4D5F925}" srcId="{1C3B02F0-3660-40C3-8729-C529061E7046}" destId="{906A9561-9BCA-478B-A9C6-2041F57C2836}" srcOrd="0" destOrd="0" parTransId="{D95FDDF7-6FE0-427D-99EE-6E01098B1174}" sibTransId="{06ED1EDE-CECC-4350-99CD-E0DEFFA58478}"/>
    <dgm:cxn modelId="{39D3BB07-177F-467B-861D-A7D8D66B3AB0}" srcId="{906A9561-9BCA-478B-A9C6-2041F57C2836}" destId="{E76A53EE-C494-4B0B-B204-EB4FDFB8DF31}" srcOrd="0" destOrd="0" parTransId="{2BBA285E-7904-43E2-8CF2-25E2BF8664AC}" sibTransId="{018FD350-0EEE-4975-91F8-39CC28A2B3DC}"/>
    <dgm:cxn modelId="{38B05E55-CB61-4E06-89C0-09D9A568DEE6}" type="presOf" srcId="{B4C3799F-2DE5-418B-B62A-25A85DD92C6E}" destId="{E167A08F-4DA7-4A00-9C2D-EA6AF3E0FAE3}" srcOrd="0" destOrd="0" presId="urn:microsoft.com/office/officeart/2008/layout/AlternatingHexagons"/>
    <dgm:cxn modelId="{64AFF4B7-5C6C-4111-9920-F316ABF6E00B}" type="presOf" srcId="{06ED1EDE-CECC-4350-99CD-E0DEFFA58478}" destId="{DF59442F-09CE-4302-BD3D-ED4DD24FF180}" srcOrd="0" destOrd="0" presId="urn:microsoft.com/office/officeart/2008/layout/AlternatingHexagons"/>
    <dgm:cxn modelId="{5F4811EE-5C2E-46B2-9694-EAEF8163CE9B}" srcId="{1C3B02F0-3660-40C3-8729-C529061E7046}" destId="{B4C3799F-2DE5-418B-B62A-25A85DD92C6E}" srcOrd="1" destOrd="0" parTransId="{591EE5F9-DA01-4A87-9E1A-2AA79CD415BC}" sibTransId="{F5230A14-B2D5-4BE3-AF04-F8736E786A77}"/>
    <dgm:cxn modelId="{0B0BE799-1D9F-4D02-883E-5B39D43E3515}" type="presOf" srcId="{AFFD339D-8CE2-4FB6-BB8A-E8602E66FD88}" destId="{4F2FB8CA-4A48-4FC7-AD5D-DB22A7694DA6}" srcOrd="0" destOrd="0" presId="urn:microsoft.com/office/officeart/2008/layout/AlternatingHexagons"/>
    <dgm:cxn modelId="{211CD184-4D57-4CC7-9D35-B38B470BE85D}" type="presOf" srcId="{F9B65B6A-A3B1-43D8-B1CE-2BD89AD98AA3}" destId="{61A345C3-82B6-4928-A964-8F35E18D1B85}" srcOrd="0" destOrd="0" presId="urn:microsoft.com/office/officeart/2008/layout/AlternatingHexagons"/>
    <dgm:cxn modelId="{6AC55156-C41D-4388-B263-06456873E553}" type="presOf" srcId="{906A9561-9BCA-478B-A9C6-2041F57C2836}" destId="{C2217F0B-3D5B-4CD2-9313-B95637519119}" srcOrd="0" destOrd="0" presId="urn:microsoft.com/office/officeart/2008/layout/AlternatingHexagons"/>
    <dgm:cxn modelId="{A260DBE4-D42A-4E3B-A530-86571AD49BDA}" srcId="{B4C3799F-2DE5-418B-B62A-25A85DD92C6E}" destId="{EDDDBD25-B620-460F-B417-FE840A51AFF2}" srcOrd="0" destOrd="0" parTransId="{41AA1B36-532C-44DE-83B2-F3AE98886FA7}" sibTransId="{E8315F93-230D-4FCB-875C-53AD0C319962}"/>
    <dgm:cxn modelId="{86FEFDD8-1F48-4F04-9765-E625EE93F726}" type="presOf" srcId="{E76A53EE-C494-4B0B-B204-EB4FDFB8DF31}" destId="{51941CC9-0E24-4E53-9BFD-5618C0D44874}" srcOrd="0" destOrd="0" presId="urn:microsoft.com/office/officeart/2008/layout/AlternatingHexagons"/>
    <dgm:cxn modelId="{F3C44606-DACA-4A54-B150-94D372BE10FE}" type="presParOf" srcId="{40492437-3E34-42B0-8855-4C72347F4419}" destId="{A3476C60-87FA-42DE-8C7B-0AACF5FD3D87}" srcOrd="0" destOrd="0" presId="urn:microsoft.com/office/officeart/2008/layout/AlternatingHexagons"/>
    <dgm:cxn modelId="{FCE96E91-9A5D-4808-BAB1-9D536CF278F2}" type="presParOf" srcId="{A3476C60-87FA-42DE-8C7B-0AACF5FD3D87}" destId="{C2217F0B-3D5B-4CD2-9313-B95637519119}" srcOrd="0" destOrd="0" presId="urn:microsoft.com/office/officeart/2008/layout/AlternatingHexagons"/>
    <dgm:cxn modelId="{E033BF9B-7264-4A82-9DB6-FFF6B6CE1742}" type="presParOf" srcId="{A3476C60-87FA-42DE-8C7B-0AACF5FD3D87}" destId="{51941CC9-0E24-4E53-9BFD-5618C0D44874}" srcOrd="1" destOrd="0" presId="urn:microsoft.com/office/officeart/2008/layout/AlternatingHexagons"/>
    <dgm:cxn modelId="{4E93FDFA-B4BF-41F1-A69A-935302D1BC00}" type="presParOf" srcId="{A3476C60-87FA-42DE-8C7B-0AACF5FD3D87}" destId="{BEF340B3-89B0-42C3-BE96-07132BAA38A4}" srcOrd="2" destOrd="0" presId="urn:microsoft.com/office/officeart/2008/layout/AlternatingHexagons"/>
    <dgm:cxn modelId="{16D3FDCF-96A0-4FA8-9C7B-409BC3FC3601}" type="presParOf" srcId="{A3476C60-87FA-42DE-8C7B-0AACF5FD3D87}" destId="{2E226797-AE66-42F0-A737-F92BBF3FE6FB}" srcOrd="3" destOrd="0" presId="urn:microsoft.com/office/officeart/2008/layout/AlternatingHexagons"/>
    <dgm:cxn modelId="{87A79130-B598-488A-974B-A3A17295F6C7}" type="presParOf" srcId="{A3476C60-87FA-42DE-8C7B-0AACF5FD3D87}" destId="{DF59442F-09CE-4302-BD3D-ED4DD24FF180}" srcOrd="4" destOrd="0" presId="urn:microsoft.com/office/officeart/2008/layout/AlternatingHexagons"/>
    <dgm:cxn modelId="{75C2DF7E-65BD-43CC-A6AB-DC8BC3D51635}" type="presParOf" srcId="{40492437-3E34-42B0-8855-4C72347F4419}" destId="{122F12C5-7E64-4B33-9786-8519FD537FEA}" srcOrd="1" destOrd="0" presId="urn:microsoft.com/office/officeart/2008/layout/AlternatingHexagons"/>
    <dgm:cxn modelId="{A12C9A99-0B4A-400A-AE03-4DB7DFFB2D58}" type="presParOf" srcId="{40492437-3E34-42B0-8855-4C72347F4419}" destId="{8CDB6DAD-E782-4E45-B88F-3298E5D06F6B}" srcOrd="2" destOrd="0" presId="urn:microsoft.com/office/officeart/2008/layout/AlternatingHexagons"/>
    <dgm:cxn modelId="{156F5EF3-1FA9-403C-953D-A3C61EEE9C55}" type="presParOf" srcId="{8CDB6DAD-E782-4E45-B88F-3298E5D06F6B}" destId="{E167A08F-4DA7-4A00-9C2D-EA6AF3E0FAE3}" srcOrd="0" destOrd="0" presId="urn:microsoft.com/office/officeart/2008/layout/AlternatingHexagons"/>
    <dgm:cxn modelId="{38CE5477-B1AD-4CC7-9104-B67A7FE24FB3}" type="presParOf" srcId="{8CDB6DAD-E782-4E45-B88F-3298E5D06F6B}" destId="{E80C1F39-1D3B-4510-B64F-B95EA9CFC231}" srcOrd="1" destOrd="0" presId="urn:microsoft.com/office/officeart/2008/layout/AlternatingHexagons"/>
    <dgm:cxn modelId="{0647CF5D-D44F-4573-9C81-06239163AAC4}" type="presParOf" srcId="{8CDB6DAD-E782-4E45-B88F-3298E5D06F6B}" destId="{077F5787-4722-4C26-9EB4-9B4B22C7C141}" srcOrd="2" destOrd="0" presId="urn:microsoft.com/office/officeart/2008/layout/AlternatingHexagons"/>
    <dgm:cxn modelId="{0A2AC3D2-88D0-4464-A223-3A6AA25F6821}" type="presParOf" srcId="{8CDB6DAD-E782-4E45-B88F-3298E5D06F6B}" destId="{10608470-8D41-483B-A67A-A1E0561A1FEA}" srcOrd="3" destOrd="0" presId="urn:microsoft.com/office/officeart/2008/layout/AlternatingHexagons"/>
    <dgm:cxn modelId="{D3E63B39-064E-4A93-A931-02AD72CF12E2}" type="presParOf" srcId="{8CDB6DAD-E782-4E45-B88F-3298E5D06F6B}" destId="{00847B22-2545-4137-9119-CF7F1C4F9E44}" srcOrd="4" destOrd="0" presId="urn:microsoft.com/office/officeart/2008/layout/AlternatingHexagons"/>
    <dgm:cxn modelId="{E16BC8DA-988A-4E63-B02A-17AEA94CD764}" type="presParOf" srcId="{40492437-3E34-42B0-8855-4C72347F4419}" destId="{284AB175-6695-4239-8789-B51D8A45D064}" srcOrd="3" destOrd="0" presId="urn:microsoft.com/office/officeart/2008/layout/AlternatingHexagons"/>
    <dgm:cxn modelId="{7ADA04A1-9F32-4D0F-BB20-B185F58F2BD3}" type="presParOf" srcId="{40492437-3E34-42B0-8855-4C72347F4419}" destId="{0A05CB4A-C9E2-4A32-B76C-4870338E5FDB}" srcOrd="4" destOrd="0" presId="urn:microsoft.com/office/officeart/2008/layout/AlternatingHexagons"/>
    <dgm:cxn modelId="{B219DD58-8EC1-40C5-B94C-CA5754542C32}" type="presParOf" srcId="{0A05CB4A-C9E2-4A32-B76C-4870338E5FDB}" destId="{61A345C3-82B6-4928-A964-8F35E18D1B85}" srcOrd="0" destOrd="0" presId="urn:microsoft.com/office/officeart/2008/layout/AlternatingHexagons"/>
    <dgm:cxn modelId="{DA1BD381-C61E-4203-BCA8-9B2D26A7B9AB}" type="presParOf" srcId="{0A05CB4A-C9E2-4A32-B76C-4870338E5FDB}" destId="{9ABC1073-AE8C-438B-894F-9E246BF03437}" srcOrd="1" destOrd="0" presId="urn:microsoft.com/office/officeart/2008/layout/AlternatingHexagons"/>
    <dgm:cxn modelId="{06080D77-1E6C-405C-8C4D-59C97754B820}" type="presParOf" srcId="{0A05CB4A-C9E2-4A32-B76C-4870338E5FDB}" destId="{80DF2427-51D7-474A-B071-E6C69CBECF78}" srcOrd="2" destOrd="0" presId="urn:microsoft.com/office/officeart/2008/layout/AlternatingHexagons"/>
    <dgm:cxn modelId="{5C350D4E-3E4F-4CEE-AF8B-385938ABEF4D}" type="presParOf" srcId="{0A05CB4A-C9E2-4A32-B76C-4870338E5FDB}" destId="{A21DA735-FBCC-4535-9E20-5253006EAF5C}" srcOrd="3" destOrd="0" presId="urn:microsoft.com/office/officeart/2008/layout/AlternatingHexagons"/>
    <dgm:cxn modelId="{EACAE0B6-8B0F-4A94-8B20-89EB41523DDF}" type="presParOf" srcId="{0A05CB4A-C9E2-4A32-B76C-4870338E5FDB}" destId="{4F2FB8CA-4A48-4FC7-AD5D-DB22A7694DA6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C3B02F0-3660-40C3-8729-C529061E704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6A9561-9BCA-478B-A9C6-2041F57C2836}">
      <dgm:prSet phldrT="[Text]" custT="1"/>
      <dgm:spPr/>
      <dgm:t>
        <a:bodyPr/>
        <a:lstStyle/>
        <a:p>
          <a:r>
            <a:rPr lang="en-US" sz="2400" dirty="0" smtClean="0"/>
            <a:t>Grades </a:t>
          </a:r>
        </a:p>
        <a:p>
          <a:r>
            <a:rPr lang="en-US" sz="2400" dirty="0" smtClean="0"/>
            <a:t>10-12</a:t>
          </a:r>
          <a:endParaRPr lang="en-US" sz="2400" dirty="0"/>
        </a:p>
      </dgm:t>
    </dgm:pt>
    <dgm:pt modelId="{D95FDDF7-6FE0-427D-99EE-6E01098B1174}" type="parTrans" cxnId="{58F749DC-907B-4FDF-BEEB-58F1D4D5F925}">
      <dgm:prSet/>
      <dgm:spPr/>
      <dgm:t>
        <a:bodyPr/>
        <a:lstStyle/>
        <a:p>
          <a:endParaRPr lang="en-US"/>
        </a:p>
      </dgm:t>
    </dgm:pt>
    <dgm:pt modelId="{06ED1EDE-CECC-4350-99CD-E0DEFFA58478}" type="sibTrans" cxnId="{58F749DC-907B-4FDF-BEEB-58F1D4D5F925}">
      <dgm:prSet/>
      <dgm:spPr/>
      <dgm:t>
        <a:bodyPr/>
        <a:lstStyle/>
        <a:p>
          <a:endParaRPr lang="en-US"/>
        </a:p>
      </dgm:t>
    </dgm:pt>
    <dgm:pt modelId="{E76A53EE-C494-4B0B-B204-EB4FDFB8DF31}">
      <dgm:prSet phldrT="[Text]"/>
      <dgm:spPr/>
      <dgm:t>
        <a:bodyPr/>
        <a:lstStyle/>
        <a:p>
          <a:endParaRPr lang="en-US" dirty="0" smtClean="0"/>
        </a:p>
      </dgm:t>
    </dgm:pt>
    <dgm:pt modelId="{2BBA285E-7904-43E2-8CF2-25E2BF8664AC}" type="parTrans" cxnId="{39D3BB07-177F-467B-861D-A7D8D66B3AB0}">
      <dgm:prSet/>
      <dgm:spPr/>
      <dgm:t>
        <a:bodyPr/>
        <a:lstStyle/>
        <a:p>
          <a:endParaRPr lang="en-US"/>
        </a:p>
      </dgm:t>
    </dgm:pt>
    <dgm:pt modelId="{018FD350-0EEE-4975-91F8-39CC28A2B3DC}" type="sibTrans" cxnId="{39D3BB07-177F-467B-861D-A7D8D66B3AB0}">
      <dgm:prSet/>
      <dgm:spPr/>
      <dgm:t>
        <a:bodyPr/>
        <a:lstStyle/>
        <a:p>
          <a:endParaRPr lang="en-US"/>
        </a:p>
      </dgm:t>
    </dgm:pt>
    <dgm:pt modelId="{B4C3799F-2DE5-418B-B62A-25A85DD92C6E}">
      <dgm:prSet phldrT="[Text]" custT="1"/>
      <dgm:spPr/>
      <dgm:t>
        <a:bodyPr/>
        <a:lstStyle/>
        <a:p>
          <a:r>
            <a:rPr lang="en-US" sz="1600" dirty="0" smtClean="0"/>
            <a:t>Sports and </a:t>
          </a:r>
        </a:p>
        <a:p>
          <a:r>
            <a:rPr lang="en-US" sz="1600" dirty="0" smtClean="0"/>
            <a:t>Entertain-</a:t>
          </a:r>
          <a:r>
            <a:rPr lang="en-US" sz="1600" dirty="0" err="1" smtClean="0"/>
            <a:t>ment</a:t>
          </a:r>
          <a:r>
            <a:rPr lang="en-US" sz="1600" dirty="0" smtClean="0"/>
            <a:t> Careers</a:t>
          </a:r>
          <a:endParaRPr lang="en-US" sz="1600" dirty="0"/>
        </a:p>
      </dgm:t>
    </dgm:pt>
    <dgm:pt modelId="{591EE5F9-DA01-4A87-9E1A-2AA79CD415BC}" type="parTrans" cxnId="{5F4811EE-5C2E-46B2-9694-EAEF8163CE9B}">
      <dgm:prSet/>
      <dgm:spPr/>
      <dgm:t>
        <a:bodyPr/>
        <a:lstStyle/>
        <a:p>
          <a:endParaRPr lang="en-US"/>
        </a:p>
      </dgm:t>
    </dgm:pt>
    <dgm:pt modelId="{F5230A14-B2D5-4BE3-AF04-F8736E786A77}" type="sibTrans" cxnId="{5F4811EE-5C2E-46B2-9694-EAEF8163CE9B}">
      <dgm:prSet/>
      <dgm:spPr/>
      <dgm:t>
        <a:bodyPr/>
        <a:lstStyle/>
        <a:p>
          <a:endParaRPr lang="en-US"/>
        </a:p>
      </dgm:t>
    </dgm:pt>
    <dgm:pt modelId="{EDDDBD25-B620-460F-B417-FE840A51AFF2}">
      <dgm:prSet phldrT="[Text]" custT="1"/>
      <dgm:spPr/>
      <dgm:t>
        <a:bodyPr/>
        <a:lstStyle/>
        <a:p>
          <a:r>
            <a:rPr lang="en-US" sz="1600" dirty="0" smtClean="0"/>
            <a:t>Fantasy Sports</a:t>
          </a:r>
        </a:p>
        <a:p>
          <a:r>
            <a:rPr lang="en-US" sz="1600" dirty="0" smtClean="0"/>
            <a:t>The Academy Awards!</a:t>
          </a:r>
        </a:p>
      </dgm:t>
    </dgm:pt>
    <dgm:pt modelId="{41AA1B36-532C-44DE-83B2-F3AE98886FA7}" type="parTrans" cxnId="{A260DBE4-D42A-4E3B-A530-86571AD49BDA}">
      <dgm:prSet/>
      <dgm:spPr/>
      <dgm:t>
        <a:bodyPr/>
        <a:lstStyle/>
        <a:p>
          <a:endParaRPr lang="en-US"/>
        </a:p>
      </dgm:t>
    </dgm:pt>
    <dgm:pt modelId="{E8315F93-230D-4FCB-875C-53AD0C319962}" type="sibTrans" cxnId="{A260DBE4-D42A-4E3B-A530-86571AD49BDA}">
      <dgm:prSet/>
      <dgm:spPr/>
      <dgm:t>
        <a:bodyPr/>
        <a:lstStyle/>
        <a:p>
          <a:endParaRPr lang="en-US"/>
        </a:p>
      </dgm:t>
    </dgm:pt>
    <dgm:pt modelId="{F9B65B6A-A3B1-43D8-B1CE-2BD89AD98AA3}">
      <dgm:prSet phldrT="[Text]"/>
      <dgm:spPr/>
      <dgm:t>
        <a:bodyPr/>
        <a:lstStyle/>
        <a:p>
          <a:r>
            <a:rPr lang="en-US" dirty="0" smtClean="0"/>
            <a:t>*Marketing yourself</a:t>
          </a:r>
        </a:p>
        <a:p>
          <a:r>
            <a:rPr lang="en-US" dirty="0" smtClean="0"/>
            <a:t>*Marketing your ideas</a:t>
          </a:r>
        </a:p>
        <a:p>
          <a:r>
            <a:rPr lang="en-US" dirty="0" smtClean="0"/>
            <a:t>*Marketing your business</a:t>
          </a:r>
          <a:endParaRPr lang="en-US" dirty="0"/>
        </a:p>
      </dgm:t>
    </dgm:pt>
    <dgm:pt modelId="{51976CF9-8C99-44E8-9446-0CCD324373C4}" type="parTrans" cxnId="{3EDBED8D-6245-4B6B-92FF-F1C139F71E08}">
      <dgm:prSet/>
      <dgm:spPr/>
      <dgm:t>
        <a:bodyPr/>
        <a:lstStyle/>
        <a:p>
          <a:endParaRPr lang="en-US"/>
        </a:p>
      </dgm:t>
    </dgm:pt>
    <dgm:pt modelId="{AFFD339D-8CE2-4FB6-BB8A-E8602E66FD88}" type="sibTrans" cxnId="{3EDBED8D-6245-4B6B-92FF-F1C139F71E08}">
      <dgm:prSet/>
      <dgm:spPr/>
      <dgm:t>
        <a:bodyPr/>
        <a:lstStyle/>
        <a:p>
          <a:r>
            <a:rPr lang="en-US" dirty="0" smtClean="0"/>
            <a:t>Create a marketing plan for your own sports franchise!</a:t>
          </a:r>
          <a:endParaRPr lang="en-US" dirty="0"/>
        </a:p>
      </dgm:t>
    </dgm:pt>
    <dgm:pt modelId="{A67BBE62-9489-4263-B2FA-57E5E3AA0545}">
      <dgm:prSet phldrT="[Text]"/>
      <dgm:spPr/>
      <dgm:t>
        <a:bodyPr/>
        <a:lstStyle/>
        <a:p>
          <a:endParaRPr lang="en-US" dirty="0"/>
        </a:p>
      </dgm:t>
    </dgm:pt>
    <dgm:pt modelId="{BB90FE59-8C35-4B1C-9D69-D70EA80035D5}" type="parTrans" cxnId="{1AF4AD5A-BFBB-4B04-9C41-F62FA474275B}">
      <dgm:prSet/>
      <dgm:spPr/>
      <dgm:t>
        <a:bodyPr/>
        <a:lstStyle/>
        <a:p>
          <a:endParaRPr lang="en-US"/>
        </a:p>
      </dgm:t>
    </dgm:pt>
    <dgm:pt modelId="{E7E98379-6FAE-4CAC-ABB8-C7C9FF1677BA}" type="sibTrans" cxnId="{1AF4AD5A-BFBB-4B04-9C41-F62FA474275B}">
      <dgm:prSet/>
      <dgm:spPr/>
      <dgm:t>
        <a:bodyPr/>
        <a:lstStyle/>
        <a:p>
          <a:endParaRPr lang="en-US"/>
        </a:p>
      </dgm:t>
    </dgm:pt>
    <dgm:pt modelId="{40492437-3E34-42B0-8855-4C72347F4419}" type="pres">
      <dgm:prSet presAssocID="{1C3B02F0-3660-40C3-8729-C529061E7046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3476C60-87FA-42DE-8C7B-0AACF5FD3D87}" type="pres">
      <dgm:prSet presAssocID="{906A9561-9BCA-478B-A9C6-2041F57C2836}" presName="composite" presStyleCnt="0"/>
      <dgm:spPr/>
    </dgm:pt>
    <dgm:pt modelId="{C2217F0B-3D5B-4CD2-9313-B95637519119}" type="pres">
      <dgm:prSet presAssocID="{906A9561-9BCA-478B-A9C6-2041F57C2836}" presName="Parent1" presStyleLbl="node1" presStyleIdx="0" presStyleCnt="6" custLinFactNeighborX="17800" custLinFactNeighborY="96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941CC9-0E24-4E53-9BFD-5618C0D44874}" type="pres">
      <dgm:prSet presAssocID="{906A9561-9BCA-478B-A9C6-2041F57C2836}" presName="Childtext1" presStyleLbl="revTx" presStyleIdx="0" presStyleCnt="3" custScaleX="146537" custLinFactNeighborX="51169" custLinFactNeighborY="-61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F340B3-89B0-42C3-BE96-07132BAA38A4}" type="pres">
      <dgm:prSet presAssocID="{906A9561-9BCA-478B-A9C6-2041F57C2836}" presName="BalanceSpacing" presStyleCnt="0"/>
      <dgm:spPr/>
    </dgm:pt>
    <dgm:pt modelId="{2E226797-AE66-42F0-A737-F92BBF3FE6FB}" type="pres">
      <dgm:prSet presAssocID="{906A9561-9BCA-478B-A9C6-2041F57C2836}" presName="BalanceSpacing1" presStyleCnt="0"/>
      <dgm:spPr/>
    </dgm:pt>
    <dgm:pt modelId="{DF59442F-09CE-4302-BD3D-ED4DD24FF180}" type="pres">
      <dgm:prSet presAssocID="{06ED1EDE-CECC-4350-99CD-E0DEFFA58478}" presName="Accent1Text" presStyleLbl="node1" presStyleIdx="1" presStyleCnt="6" custLinFactNeighborX="16688" custLinFactNeighborY="968"/>
      <dgm:spPr/>
      <dgm:t>
        <a:bodyPr/>
        <a:lstStyle/>
        <a:p>
          <a:endParaRPr lang="en-US"/>
        </a:p>
      </dgm:t>
    </dgm:pt>
    <dgm:pt modelId="{122F12C5-7E64-4B33-9786-8519FD537FEA}" type="pres">
      <dgm:prSet presAssocID="{06ED1EDE-CECC-4350-99CD-E0DEFFA58478}" presName="spaceBetweenRectangles" presStyleCnt="0"/>
      <dgm:spPr/>
    </dgm:pt>
    <dgm:pt modelId="{8CDB6DAD-E782-4E45-B88F-3298E5D06F6B}" type="pres">
      <dgm:prSet presAssocID="{B4C3799F-2DE5-418B-B62A-25A85DD92C6E}" presName="composite" presStyleCnt="0"/>
      <dgm:spPr/>
    </dgm:pt>
    <dgm:pt modelId="{E167A08F-4DA7-4A00-9C2D-EA6AF3E0FAE3}" type="pres">
      <dgm:prSet presAssocID="{B4C3799F-2DE5-418B-B62A-25A85DD92C6E}" presName="Parent1" presStyleLbl="node1" presStyleIdx="2" presStyleCnt="6" custLinFactNeighborX="46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0C1F39-1D3B-4510-B64F-B95EA9CFC231}" type="pres">
      <dgm:prSet presAssocID="{B4C3799F-2DE5-418B-B62A-25A85DD92C6E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7F5787-4722-4C26-9EB4-9B4B22C7C141}" type="pres">
      <dgm:prSet presAssocID="{B4C3799F-2DE5-418B-B62A-25A85DD92C6E}" presName="BalanceSpacing" presStyleCnt="0"/>
      <dgm:spPr/>
    </dgm:pt>
    <dgm:pt modelId="{10608470-8D41-483B-A67A-A1E0561A1FEA}" type="pres">
      <dgm:prSet presAssocID="{B4C3799F-2DE5-418B-B62A-25A85DD92C6E}" presName="BalanceSpacing1" presStyleCnt="0"/>
      <dgm:spPr/>
    </dgm:pt>
    <dgm:pt modelId="{00847B22-2545-4137-9119-CF7F1C4F9E44}" type="pres">
      <dgm:prSet presAssocID="{F5230A14-B2D5-4BE3-AF04-F8736E786A77}" presName="Accent1Text" presStyleLbl="node1" presStyleIdx="3" presStyleCnt="6" custScaleX="98146" custScaleY="87773" custLinFactNeighborX="-2305" custLinFactNeighborY="-5348"/>
      <dgm:spPr/>
      <dgm:t>
        <a:bodyPr/>
        <a:lstStyle/>
        <a:p>
          <a:endParaRPr lang="en-US"/>
        </a:p>
      </dgm:t>
    </dgm:pt>
    <dgm:pt modelId="{284AB175-6695-4239-8789-B51D8A45D064}" type="pres">
      <dgm:prSet presAssocID="{F5230A14-B2D5-4BE3-AF04-F8736E786A77}" presName="spaceBetweenRectangles" presStyleCnt="0"/>
      <dgm:spPr/>
    </dgm:pt>
    <dgm:pt modelId="{0A05CB4A-C9E2-4A32-B76C-4870338E5FDB}" type="pres">
      <dgm:prSet presAssocID="{F9B65B6A-A3B1-43D8-B1CE-2BD89AD98AA3}" presName="composite" presStyleCnt="0"/>
      <dgm:spPr/>
    </dgm:pt>
    <dgm:pt modelId="{61A345C3-82B6-4928-A964-8F35E18D1B85}" type="pres">
      <dgm:prSet presAssocID="{F9B65B6A-A3B1-43D8-B1CE-2BD89AD98AA3}" presName="Parent1" presStyleLbl="node1" presStyleIdx="4" presStyleCnt="6" custScaleX="172322" custLinFactNeighborX="27659" custLinFactNeighborY="-128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BC1073-AE8C-438B-894F-9E246BF03437}" type="pres">
      <dgm:prSet presAssocID="{F9B65B6A-A3B1-43D8-B1CE-2BD89AD98AA3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DF2427-51D7-474A-B071-E6C69CBECF78}" type="pres">
      <dgm:prSet presAssocID="{F9B65B6A-A3B1-43D8-B1CE-2BD89AD98AA3}" presName="BalanceSpacing" presStyleCnt="0"/>
      <dgm:spPr/>
    </dgm:pt>
    <dgm:pt modelId="{A21DA735-FBCC-4535-9E20-5253006EAF5C}" type="pres">
      <dgm:prSet presAssocID="{F9B65B6A-A3B1-43D8-B1CE-2BD89AD98AA3}" presName="BalanceSpacing1" presStyleCnt="0"/>
      <dgm:spPr/>
    </dgm:pt>
    <dgm:pt modelId="{4F2FB8CA-4A48-4FC7-AD5D-DB22A7694DA6}" type="pres">
      <dgm:prSet presAssocID="{AFFD339D-8CE2-4FB6-BB8A-E8602E66FD88}" presName="Accent1Text" presStyleLbl="node1" presStyleIdx="5" presStyleCnt="6" custLinFactNeighborX="-3073" custLinFactNeighborY="-4679"/>
      <dgm:spPr/>
      <dgm:t>
        <a:bodyPr/>
        <a:lstStyle/>
        <a:p>
          <a:endParaRPr lang="en-US"/>
        </a:p>
      </dgm:t>
    </dgm:pt>
  </dgm:ptLst>
  <dgm:cxnLst>
    <dgm:cxn modelId="{3EDBED8D-6245-4B6B-92FF-F1C139F71E08}" srcId="{1C3B02F0-3660-40C3-8729-C529061E7046}" destId="{F9B65B6A-A3B1-43D8-B1CE-2BD89AD98AA3}" srcOrd="2" destOrd="0" parTransId="{51976CF9-8C99-44E8-9446-0CCD324373C4}" sibTransId="{AFFD339D-8CE2-4FB6-BB8A-E8602E66FD88}"/>
    <dgm:cxn modelId="{9357F449-CD47-44A4-B6AE-BFBE8E69F1B9}" type="presOf" srcId="{B4C3799F-2DE5-418B-B62A-25A85DD92C6E}" destId="{E167A08F-4DA7-4A00-9C2D-EA6AF3E0FAE3}" srcOrd="0" destOrd="0" presId="urn:microsoft.com/office/officeart/2008/layout/AlternatingHexagons"/>
    <dgm:cxn modelId="{75DE9C40-F6C5-4FB4-803B-AA4C1DDC99D4}" type="presOf" srcId="{A67BBE62-9489-4263-B2FA-57E5E3AA0545}" destId="{9ABC1073-AE8C-438B-894F-9E246BF03437}" srcOrd="0" destOrd="0" presId="urn:microsoft.com/office/officeart/2008/layout/AlternatingHexagons"/>
    <dgm:cxn modelId="{F57BDB3F-54A1-4716-85A3-5F42A257CADA}" type="presOf" srcId="{F5230A14-B2D5-4BE3-AF04-F8736E786A77}" destId="{00847B22-2545-4137-9119-CF7F1C4F9E44}" srcOrd="0" destOrd="0" presId="urn:microsoft.com/office/officeart/2008/layout/AlternatingHexagons"/>
    <dgm:cxn modelId="{0F676D44-E9B6-4DB6-AF5E-B0A3C5EB8ED0}" type="presOf" srcId="{E76A53EE-C494-4B0B-B204-EB4FDFB8DF31}" destId="{51941CC9-0E24-4E53-9BFD-5618C0D44874}" srcOrd="0" destOrd="0" presId="urn:microsoft.com/office/officeart/2008/layout/AlternatingHexagons"/>
    <dgm:cxn modelId="{C08D16D5-F091-479E-81C8-340465883C9E}" type="presOf" srcId="{06ED1EDE-CECC-4350-99CD-E0DEFFA58478}" destId="{DF59442F-09CE-4302-BD3D-ED4DD24FF180}" srcOrd="0" destOrd="0" presId="urn:microsoft.com/office/officeart/2008/layout/AlternatingHexagons"/>
    <dgm:cxn modelId="{58F749DC-907B-4FDF-BEEB-58F1D4D5F925}" srcId="{1C3B02F0-3660-40C3-8729-C529061E7046}" destId="{906A9561-9BCA-478B-A9C6-2041F57C2836}" srcOrd="0" destOrd="0" parTransId="{D95FDDF7-6FE0-427D-99EE-6E01098B1174}" sibTransId="{06ED1EDE-CECC-4350-99CD-E0DEFFA58478}"/>
    <dgm:cxn modelId="{6856EAF0-D35E-42AC-A1D7-982BA0EADEFA}" type="presOf" srcId="{906A9561-9BCA-478B-A9C6-2041F57C2836}" destId="{C2217F0B-3D5B-4CD2-9313-B95637519119}" srcOrd="0" destOrd="0" presId="urn:microsoft.com/office/officeart/2008/layout/AlternatingHexagons"/>
    <dgm:cxn modelId="{88BD5229-79C6-4072-AEC2-F3D1F78D796F}" type="presOf" srcId="{EDDDBD25-B620-460F-B417-FE840A51AFF2}" destId="{E80C1F39-1D3B-4510-B64F-B95EA9CFC231}" srcOrd="0" destOrd="0" presId="urn:microsoft.com/office/officeart/2008/layout/AlternatingHexagons"/>
    <dgm:cxn modelId="{39D3BB07-177F-467B-861D-A7D8D66B3AB0}" srcId="{906A9561-9BCA-478B-A9C6-2041F57C2836}" destId="{E76A53EE-C494-4B0B-B204-EB4FDFB8DF31}" srcOrd="0" destOrd="0" parTransId="{2BBA285E-7904-43E2-8CF2-25E2BF8664AC}" sibTransId="{018FD350-0EEE-4975-91F8-39CC28A2B3DC}"/>
    <dgm:cxn modelId="{5F4811EE-5C2E-46B2-9694-EAEF8163CE9B}" srcId="{1C3B02F0-3660-40C3-8729-C529061E7046}" destId="{B4C3799F-2DE5-418B-B62A-25A85DD92C6E}" srcOrd="1" destOrd="0" parTransId="{591EE5F9-DA01-4A87-9E1A-2AA79CD415BC}" sibTransId="{F5230A14-B2D5-4BE3-AF04-F8736E786A77}"/>
    <dgm:cxn modelId="{EB6B956C-4232-4C13-9236-73A26E3C4E8C}" type="presOf" srcId="{F9B65B6A-A3B1-43D8-B1CE-2BD89AD98AA3}" destId="{61A345C3-82B6-4928-A964-8F35E18D1B85}" srcOrd="0" destOrd="0" presId="urn:microsoft.com/office/officeart/2008/layout/AlternatingHexagons"/>
    <dgm:cxn modelId="{076D5885-2F4C-447D-942E-8D004E0AFEF2}" type="presOf" srcId="{1C3B02F0-3660-40C3-8729-C529061E7046}" destId="{40492437-3E34-42B0-8855-4C72347F4419}" srcOrd="0" destOrd="0" presId="urn:microsoft.com/office/officeart/2008/layout/AlternatingHexagons"/>
    <dgm:cxn modelId="{1AF4AD5A-BFBB-4B04-9C41-F62FA474275B}" srcId="{F9B65B6A-A3B1-43D8-B1CE-2BD89AD98AA3}" destId="{A67BBE62-9489-4263-B2FA-57E5E3AA0545}" srcOrd="0" destOrd="0" parTransId="{BB90FE59-8C35-4B1C-9D69-D70EA80035D5}" sibTransId="{E7E98379-6FAE-4CAC-ABB8-C7C9FF1677BA}"/>
    <dgm:cxn modelId="{A260DBE4-D42A-4E3B-A530-86571AD49BDA}" srcId="{B4C3799F-2DE5-418B-B62A-25A85DD92C6E}" destId="{EDDDBD25-B620-460F-B417-FE840A51AFF2}" srcOrd="0" destOrd="0" parTransId="{41AA1B36-532C-44DE-83B2-F3AE98886FA7}" sibTransId="{E8315F93-230D-4FCB-875C-53AD0C319962}"/>
    <dgm:cxn modelId="{27FB8126-2059-4FAF-A8C7-23425C718732}" type="presOf" srcId="{AFFD339D-8CE2-4FB6-BB8A-E8602E66FD88}" destId="{4F2FB8CA-4A48-4FC7-AD5D-DB22A7694DA6}" srcOrd="0" destOrd="0" presId="urn:microsoft.com/office/officeart/2008/layout/AlternatingHexagons"/>
    <dgm:cxn modelId="{98A46CED-801F-4279-9A50-9C17B5E092D1}" type="presParOf" srcId="{40492437-3E34-42B0-8855-4C72347F4419}" destId="{A3476C60-87FA-42DE-8C7B-0AACF5FD3D87}" srcOrd="0" destOrd="0" presId="urn:microsoft.com/office/officeart/2008/layout/AlternatingHexagons"/>
    <dgm:cxn modelId="{CCF6743D-740F-44DA-86D5-DDF17061F718}" type="presParOf" srcId="{A3476C60-87FA-42DE-8C7B-0AACF5FD3D87}" destId="{C2217F0B-3D5B-4CD2-9313-B95637519119}" srcOrd="0" destOrd="0" presId="urn:microsoft.com/office/officeart/2008/layout/AlternatingHexagons"/>
    <dgm:cxn modelId="{E683E4B7-9C94-482B-81E7-DCF3D965873C}" type="presParOf" srcId="{A3476C60-87FA-42DE-8C7B-0AACF5FD3D87}" destId="{51941CC9-0E24-4E53-9BFD-5618C0D44874}" srcOrd="1" destOrd="0" presId="urn:microsoft.com/office/officeart/2008/layout/AlternatingHexagons"/>
    <dgm:cxn modelId="{77FB543B-7970-47A7-8E0C-966A98BE8417}" type="presParOf" srcId="{A3476C60-87FA-42DE-8C7B-0AACF5FD3D87}" destId="{BEF340B3-89B0-42C3-BE96-07132BAA38A4}" srcOrd="2" destOrd="0" presId="urn:microsoft.com/office/officeart/2008/layout/AlternatingHexagons"/>
    <dgm:cxn modelId="{61B411C9-5387-4B17-9A1E-2D8971F1017C}" type="presParOf" srcId="{A3476C60-87FA-42DE-8C7B-0AACF5FD3D87}" destId="{2E226797-AE66-42F0-A737-F92BBF3FE6FB}" srcOrd="3" destOrd="0" presId="urn:microsoft.com/office/officeart/2008/layout/AlternatingHexagons"/>
    <dgm:cxn modelId="{B03127EB-9ADD-44EA-9C71-8D30E2C99772}" type="presParOf" srcId="{A3476C60-87FA-42DE-8C7B-0AACF5FD3D87}" destId="{DF59442F-09CE-4302-BD3D-ED4DD24FF180}" srcOrd="4" destOrd="0" presId="urn:microsoft.com/office/officeart/2008/layout/AlternatingHexagons"/>
    <dgm:cxn modelId="{01A450F3-6F80-404B-8C4C-8B2E820AE5A9}" type="presParOf" srcId="{40492437-3E34-42B0-8855-4C72347F4419}" destId="{122F12C5-7E64-4B33-9786-8519FD537FEA}" srcOrd="1" destOrd="0" presId="urn:microsoft.com/office/officeart/2008/layout/AlternatingHexagons"/>
    <dgm:cxn modelId="{2F212D29-B48D-47EC-B3F0-37647E1B38EA}" type="presParOf" srcId="{40492437-3E34-42B0-8855-4C72347F4419}" destId="{8CDB6DAD-E782-4E45-B88F-3298E5D06F6B}" srcOrd="2" destOrd="0" presId="urn:microsoft.com/office/officeart/2008/layout/AlternatingHexagons"/>
    <dgm:cxn modelId="{F97131B8-A766-4C04-91BD-87C07ECAD2FA}" type="presParOf" srcId="{8CDB6DAD-E782-4E45-B88F-3298E5D06F6B}" destId="{E167A08F-4DA7-4A00-9C2D-EA6AF3E0FAE3}" srcOrd="0" destOrd="0" presId="urn:microsoft.com/office/officeart/2008/layout/AlternatingHexagons"/>
    <dgm:cxn modelId="{027556FD-D2E3-4ACF-A783-DFBA053F2B98}" type="presParOf" srcId="{8CDB6DAD-E782-4E45-B88F-3298E5D06F6B}" destId="{E80C1F39-1D3B-4510-B64F-B95EA9CFC231}" srcOrd="1" destOrd="0" presId="urn:microsoft.com/office/officeart/2008/layout/AlternatingHexagons"/>
    <dgm:cxn modelId="{35781011-58F6-41A2-9287-6A03A4FEC29A}" type="presParOf" srcId="{8CDB6DAD-E782-4E45-B88F-3298E5D06F6B}" destId="{077F5787-4722-4C26-9EB4-9B4B22C7C141}" srcOrd="2" destOrd="0" presId="urn:microsoft.com/office/officeart/2008/layout/AlternatingHexagons"/>
    <dgm:cxn modelId="{03F27C23-5A61-4132-A7FF-81D272C35FE1}" type="presParOf" srcId="{8CDB6DAD-E782-4E45-B88F-3298E5D06F6B}" destId="{10608470-8D41-483B-A67A-A1E0561A1FEA}" srcOrd="3" destOrd="0" presId="urn:microsoft.com/office/officeart/2008/layout/AlternatingHexagons"/>
    <dgm:cxn modelId="{63F58F15-BFE8-496F-9660-F8C1C98AC829}" type="presParOf" srcId="{8CDB6DAD-E782-4E45-B88F-3298E5D06F6B}" destId="{00847B22-2545-4137-9119-CF7F1C4F9E44}" srcOrd="4" destOrd="0" presId="urn:microsoft.com/office/officeart/2008/layout/AlternatingHexagons"/>
    <dgm:cxn modelId="{51F8CE82-267A-4450-A21F-D212F8B98744}" type="presParOf" srcId="{40492437-3E34-42B0-8855-4C72347F4419}" destId="{284AB175-6695-4239-8789-B51D8A45D064}" srcOrd="3" destOrd="0" presId="urn:microsoft.com/office/officeart/2008/layout/AlternatingHexagons"/>
    <dgm:cxn modelId="{7D8AA8C7-048C-4B8B-BB76-05D2D2120859}" type="presParOf" srcId="{40492437-3E34-42B0-8855-4C72347F4419}" destId="{0A05CB4A-C9E2-4A32-B76C-4870338E5FDB}" srcOrd="4" destOrd="0" presId="urn:microsoft.com/office/officeart/2008/layout/AlternatingHexagons"/>
    <dgm:cxn modelId="{694B74A5-F343-4F7F-9BD2-DA152035A240}" type="presParOf" srcId="{0A05CB4A-C9E2-4A32-B76C-4870338E5FDB}" destId="{61A345C3-82B6-4928-A964-8F35E18D1B85}" srcOrd="0" destOrd="0" presId="urn:microsoft.com/office/officeart/2008/layout/AlternatingHexagons"/>
    <dgm:cxn modelId="{9566B787-730A-4BFC-A960-E78C0E9EC483}" type="presParOf" srcId="{0A05CB4A-C9E2-4A32-B76C-4870338E5FDB}" destId="{9ABC1073-AE8C-438B-894F-9E246BF03437}" srcOrd="1" destOrd="0" presId="urn:microsoft.com/office/officeart/2008/layout/AlternatingHexagons"/>
    <dgm:cxn modelId="{636D0233-9982-439C-8890-FE268DDC8D4C}" type="presParOf" srcId="{0A05CB4A-C9E2-4A32-B76C-4870338E5FDB}" destId="{80DF2427-51D7-474A-B071-E6C69CBECF78}" srcOrd="2" destOrd="0" presId="urn:microsoft.com/office/officeart/2008/layout/AlternatingHexagons"/>
    <dgm:cxn modelId="{D2524070-42ED-46F8-86CF-D36A39346875}" type="presParOf" srcId="{0A05CB4A-C9E2-4A32-B76C-4870338E5FDB}" destId="{A21DA735-FBCC-4535-9E20-5253006EAF5C}" srcOrd="3" destOrd="0" presId="urn:microsoft.com/office/officeart/2008/layout/AlternatingHexagons"/>
    <dgm:cxn modelId="{4FC250AA-7775-411E-B8B6-7F443F1ADC50}" type="presParOf" srcId="{0A05CB4A-C9E2-4A32-B76C-4870338E5FDB}" destId="{4F2FB8CA-4A48-4FC7-AD5D-DB22A7694DA6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C3B02F0-3660-40C3-8729-C529061E704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6A9561-9BCA-478B-A9C6-2041F57C2836}">
      <dgm:prSet phldrT="[Text]" custT="1"/>
      <dgm:spPr/>
      <dgm:t>
        <a:bodyPr/>
        <a:lstStyle/>
        <a:p>
          <a:r>
            <a:rPr lang="en-US" sz="2400" dirty="0" smtClean="0"/>
            <a:t>Grades</a:t>
          </a:r>
        </a:p>
        <a:p>
          <a:r>
            <a:rPr lang="en-US" sz="2400" dirty="0" smtClean="0"/>
            <a:t> 10-12</a:t>
          </a:r>
          <a:endParaRPr lang="en-US" sz="2400" dirty="0"/>
        </a:p>
      </dgm:t>
    </dgm:pt>
    <dgm:pt modelId="{D95FDDF7-6FE0-427D-99EE-6E01098B1174}" type="parTrans" cxnId="{58F749DC-907B-4FDF-BEEB-58F1D4D5F925}">
      <dgm:prSet/>
      <dgm:spPr/>
      <dgm:t>
        <a:bodyPr/>
        <a:lstStyle/>
        <a:p>
          <a:endParaRPr lang="en-US"/>
        </a:p>
      </dgm:t>
    </dgm:pt>
    <dgm:pt modelId="{06ED1EDE-CECC-4350-99CD-E0DEFFA58478}" type="sibTrans" cxnId="{58F749DC-907B-4FDF-BEEB-58F1D4D5F925}">
      <dgm:prSet/>
      <dgm:spPr/>
      <dgm:t>
        <a:bodyPr/>
        <a:lstStyle/>
        <a:p>
          <a:endParaRPr lang="en-US"/>
        </a:p>
      </dgm:t>
    </dgm:pt>
    <dgm:pt modelId="{E76A53EE-C494-4B0B-B204-EB4FDFB8DF31}">
      <dgm:prSet phldrT="[Text]"/>
      <dgm:spPr/>
      <dgm:t>
        <a:bodyPr/>
        <a:lstStyle/>
        <a:p>
          <a:endParaRPr lang="en-US" dirty="0" smtClean="0"/>
        </a:p>
      </dgm:t>
    </dgm:pt>
    <dgm:pt modelId="{2BBA285E-7904-43E2-8CF2-25E2BF8664AC}" type="parTrans" cxnId="{39D3BB07-177F-467B-861D-A7D8D66B3AB0}">
      <dgm:prSet/>
      <dgm:spPr/>
      <dgm:t>
        <a:bodyPr/>
        <a:lstStyle/>
        <a:p>
          <a:endParaRPr lang="en-US"/>
        </a:p>
      </dgm:t>
    </dgm:pt>
    <dgm:pt modelId="{018FD350-0EEE-4975-91F8-39CC28A2B3DC}" type="sibTrans" cxnId="{39D3BB07-177F-467B-861D-A7D8D66B3AB0}">
      <dgm:prSet/>
      <dgm:spPr/>
      <dgm:t>
        <a:bodyPr/>
        <a:lstStyle/>
        <a:p>
          <a:endParaRPr lang="en-US"/>
        </a:p>
      </dgm:t>
    </dgm:pt>
    <dgm:pt modelId="{B4C3799F-2DE5-418B-B62A-25A85DD92C6E}">
      <dgm:prSet phldrT="[Text]"/>
      <dgm:spPr/>
      <dgm:t>
        <a:bodyPr/>
        <a:lstStyle/>
        <a:p>
          <a:r>
            <a:rPr lang="en-US" dirty="0" smtClean="0"/>
            <a:t>Want to OWN your own business??</a:t>
          </a:r>
          <a:endParaRPr lang="en-US" dirty="0"/>
        </a:p>
      </dgm:t>
    </dgm:pt>
    <dgm:pt modelId="{591EE5F9-DA01-4A87-9E1A-2AA79CD415BC}" type="parTrans" cxnId="{5F4811EE-5C2E-46B2-9694-EAEF8163CE9B}">
      <dgm:prSet/>
      <dgm:spPr/>
      <dgm:t>
        <a:bodyPr/>
        <a:lstStyle/>
        <a:p>
          <a:endParaRPr lang="en-US"/>
        </a:p>
      </dgm:t>
    </dgm:pt>
    <dgm:pt modelId="{F5230A14-B2D5-4BE3-AF04-F8736E786A77}" type="sibTrans" cxnId="{5F4811EE-5C2E-46B2-9694-EAEF8163CE9B}">
      <dgm:prSet/>
      <dgm:spPr/>
      <dgm:t>
        <a:bodyPr/>
        <a:lstStyle/>
        <a:p>
          <a:endParaRPr lang="en-US"/>
        </a:p>
      </dgm:t>
    </dgm:pt>
    <dgm:pt modelId="{EDDDBD25-B620-460F-B417-FE840A51AFF2}">
      <dgm:prSet phldrT="[Text]" custT="1"/>
      <dgm:spPr/>
      <dgm:t>
        <a:bodyPr/>
        <a:lstStyle/>
        <a:p>
          <a:r>
            <a:rPr lang="en-US" sz="2000" dirty="0" smtClean="0"/>
            <a:t>Entrepreneurship!</a:t>
          </a:r>
          <a:endParaRPr lang="en-US" sz="2000" dirty="0"/>
        </a:p>
      </dgm:t>
    </dgm:pt>
    <dgm:pt modelId="{41AA1B36-532C-44DE-83B2-F3AE98886FA7}" type="parTrans" cxnId="{A260DBE4-D42A-4E3B-A530-86571AD49BDA}">
      <dgm:prSet/>
      <dgm:spPr/>
      <dgm:t>
        <a:bodyPr/>
        <a:lstStyle/>
        <a:p>
          <a:endParaRPr lang="en-US"/>
        </a:p>
      </dgm:t>
    </dgm:pt>
    <dgm:pt modelId="{E8315F93-230D-4FCB-875C-53AD0C319962}" type="sibTrans" cxnId="{A260DBE4-D42A-4E3B-A530-86571AD49BDA}">
      <dgm:prSet/>
      <dgm:spPr/>
      <dgm:t>
        <a:bodyPr/>
        <a:lstStyle/>
        <a:p>
          <a:endParaRPr lang="en-US"/>
        </a:p>
      </dgm:t>
    </dgm:pt>
    <dgm:pt modelId="{F9B65B6A-A3B1-43D8-B1CE-2BD89AD98AA3}">
      <dgm:prSet phldrT="[Text]"/>
      <dgm:spPr/>
      <dgm:t>
        <a:bodyPr/>
        <a:lstStyle/>
        <a:p>
          <a:r>
            <a:rPr lang="en-US" dirty="0" smtClean="0"/>
            <a:t>Develop a business plan—you decide your business!</a:t>
          </a:r>
          <a:endParaRPr lang="en-US" dirty="0"/>
        </a:p>
      </dgm:t>
    </dgm:pt>
    <dgm:pt modelId="{51976CF9-8C99-44E8-9446-0CCD324373C4}" type="parTrans" cxnId="{3EDBED8D-6245-4B6B-92FF-F1C139F71E08}">
      <dgm:prSet/>
      <dgm:spPr/>
      <dgm:t>
        <a:bodyPr/>
        <a:lstStyle/>
        <a:p>
          <a:endParaRPr lang="en-US"/>
        </a:p>
      </dgm:t>
    </dgm:pt>
    <dgm:pt modelId="{AFFD339D-8CE2-4FB6-BB8A-E8602E66FD88}" type="sibTrans" cxnId="{3EDBED8D-6245-4B6B-92FF-F1C139F71E08}">
      <dgm:prSet/>
      <dgm:spPr/>
      <dgm:t>
        <a:bodyPr/>
        <a:lstStyle/>
        <a:p>
          <a:endParaRPr lang="en-US"/>
        </a:p>
      </dgm:t>
    </dgm:pt>
    <dgm:pt modelId="{A67BBE62-9489-4263-B2FA-57E5E3AA0545}">
      <dgm:prSet phldrT="[Text]"/>
      <dgm:spPr/>
      <dgm:t>
        <a:bodyPr/>
        <a:lstStyle/>
        <a:p>
          <a:endParaRPr lang="en-US" dirty="0"/>
        </a:p>
      </dgm:t>
    </dgm:pt>
    <dgm:pt modelId="{BB90FE59-8C35-4B1C-9D69-D70EA80035D5}" type="parTrans" cxnId="{1AF4AD5A-BFBB-4B04-9C41-F62FA474275B}">
      <dgm:prSet/>
      <dgm:spPr/>
      <dgm:t>
        <a:bodyPr/>
        <a:lstStyle/>
        <a:p>
          <a:endParaRPr lang="en-US"/>
        </a:p>
      </dgm:t>
    </dgm:pt>
    <dgm:pt modelId="{E7E98379-6FAE-4CAC-ABB8-C7C9FF1677BA}" type="sibTrans" cxnId="{1AF4AD5A-BFBB-4B04-9C41-F62FA474275B}">
      <dgm:prSet/>
      <dgm:spPr/>
      <dgm:t>
        <a:bodyPr/>
        <a:lstStyle/>
        <a:p>
          <a:endParaRPr lang="en-US"/>
        </a:p>
      </dgm:t>
    </dgm:pt>
    <dgm:pt modelId="{40492437-3E34-42B0-8855-4C72347F4419}" type="pres">
      <dgm:prSet presAssocID="{1C3B02F0-3660-40C3-8729-C529061E7046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3476C60-87FA-42DE-8C7B-0AACF5FD3D87}" type="pres">
      <dgm:prSet presAssocID="{906A9561-9BCA-478B-A9C6-2041F57C2836}" presName="composite" presStyleCnt="0"/>
      <dgm:spPr/>
    </dgm:pt>
    <dgm:pt modelId="{C2217F0B-3D5B-4CD2-9313-B95637519119}" type="pres">
      <dgm:prSet presAssocID="{906A9561-9BCA-478B-A9C6-2041F57C2836}" presName="Parent1" presStyleLbl="node1" presStyleIdx="0" presStyleCnt="6" custLinFactNeighborX="17800" custLinFactNeighborY="96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941CC9-0E24-4E53-9BFD-5618C0D44874}" type="pres">
      <dgm:prSet presAssocID="{906A9561-9BCA-478B-A9C6-2041F57C2836}" presName="Childtext1" presStyleLbl="revTx" presStyleIdx="0" presStyleCnt="3" custScaleX="146537" custLinFactNeighborX="51169" custLinFactNeighborY="-61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F340B3-89B0-42C3-BE96-07132BAA38A4}" type="pres">
      <dgm:prSet presAssocID="{906A9561-9BCA-478B-A9C6-2041F57C2836}" presName="BalanceSpacing" presStyleCnt="0"/>
      <dgm:spPr/>
    </dgm:pt>
    <dgm:pt modelId="{2E226797-AE66-42F0-A737-F92BBF3FE6FB}" type="pres">
      <dgm:prSet presAssocID="{906A9561-9BCA-478B-A9C6-2041F57C2836}" presName="BalanceSpacing1" presStyleCnt="0"/>
      <dgm:spPr/>
    </dgm:pt>
    <dgm:pt modelId="{DF59442F-09CE-4302-BD3D-ED4DD24FF180}" type="pres">
      <dgm:prSet presAssocID="{06ED1EDE-CECC-4350-99CD-E0DEFFA58478}" presName="Accent1Text" presStyleLbl="node1" presStyleIdx="1" presStyleCnt="6" custLinFactNeighborX="16688" custLinFactNeighborY="968"/>
      <dgm:spPr/>
      <dgm:t>
        <a:bodyPr/>
        <a:lstStyle/>
        <a:p>
          <a:endParaRPr lang="en-US"/>
        </a:p>
      </dgm:t>
    </dgm:pt>
    <dgm:pt modelId="{122F12C5-7E64-4B33-9786-8519FD537FEA}" type="pres">
      <dgm:prSet presAssocID="{06ED1EDE-CECC-4350-99CD-E0DEFFA58478}" presName="spaceBetweenRectangles" presStyleCnt="0"/>
      <dgm:spPr/>
    </dgm:pt>
    <dgm:pt modelId="{8CDB6DAD-E782-4E45-B88F-3298E5D06F6B}" type="pres">
      <dgm:prSet presAssocID="{B4C3799F-2DE5-418B-B62A-25A85DD92C6E}" presName="composite" presStyleCnt="0"/>
      <dgm:spPr/>
    </dgm:pt>
    <dgm:pt modelId="{E167A08F-4DA7-4A00-9C2D-EA6AF3E0FAE3}" type="pres">
      <dgm:prSet presAssocID="{B4C3799F-2DE5-418B-B62A-25A85DD92C6E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0C1F39-1D3B-4510-B64F-B95EA9CFC231}" type="pres">
      <dgm:prSet presAssocID="{B4C3799F-2DE5-418B-B62A-25A85DD92C6E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7F5787-4722-4C26-9EB4-9B4B22C7C141}" type="pres">
      <dgm:prSet presAssocID="{B4C3799F-2DE5-418B-B62A-25A85DD92C6E}" presName="BalanceSpacing" presStyleCnt="0"/>
      <dgm:spPr/>
    </dgm:pt>
    <dgm:pt modelId="{10608470-8D41-483B-A67A-A1E0561A1FEA}" type="pres">
      <dgm:prSet presAssocID="{B4C3799F-2DE5-418B-B62A-25A85DD92C6E}" presName="BalanceSpacing1" presStyleCnt="0"/>
      <dgm:spPr/>
    </dgm:pt>
    <dgm:pt modelId="{00847B22-2545-4137-9119-CF7F1C4F9E44}" type="pres">
      <dgm:prSet presAssocID="{F5230A14-B2D5-4BE3-AF04-F8736E786A77}" presName="Accent1Text" presStyleLbl="node1" presStyleIdx="3" presStyleCnt="6"/>
      <dgm:spPr/>
      <dgm:t>
        <a:bodyPr/>
        <a:lstStyle/>
        <a:p>
          <a:endParaRPr lang="en-US"/>
        </a:p>
      </dgm:t>
    </dgm:pt>
    <dgm:pt modelId="{284AB175-6695-4239-8789-B51D8A45D064}" type="pres">
      <dgm:prSet presAssocID="{F5230A14-B2D5-4BE3-AF04-F8736E786A77}" presName="spaceBetweenRectangles" presStyleCnt="0"/>
      <dgm:spPr/>
    </dgm:pt>
    <dgm:pt modelId="{0A05CB4A-C9E2-4A32-B76C-4870338E5FDB}" type="pres">
      <dgm:prSet presAssocID="{F9B65B6A-A3B1-43D8-B1CE-2BD89AD98AA3}" presName="composite" presStyleCnt="0"/>
      <dgm:spPr/>
    </dgm:pt>
    <dgm:pt modelId="{61A345C3-82B6-4928-A964-8F35E18D1B85}" type="pres">
      <dgm:prSet presAssocID="{F9B65B6A-A3B1-43D8-B1CE-2BD89AD98AA3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BC1073-AE8C-438B-894F-9E246BF03437}" type="pres">
      <dgm:prSet presAssocID="{F9B65B6A-A3B1-43D8-B1CE-2BD89AD98AA3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DF2427-51D7-474A-B071-E6C69CBECF78}" type="pres">
      <dgm:prSet presAssocID="{F9B65B6A-A3B1-43D8-B1CE-2BD89AD98AA3}" presName="BalanceSpacing" presStyleCnt="0"/>
      <dgm:spPr/>
    </dgm:pt>
    <dgm:pt modelId="{A21DA735-FBCC-4535-9E20-5253006EAF5C}" type="pres">
      <dgm:prSet presAssocID="{F9B65B6A-A3B1-43D8-B1CE-2BD89AD98AA3}" presName="BalanceSpacing1" presStyleCnt="0"/>
      <dgm:spPr/>
    </dgm:pt>
    <dgm:pt modelId="{4F2FB8CA-4A48-4FC7-AD5D-DB22A7694DA6}" type="pres">
      <dgm:prSet presAssocID="{AFFD339D-8CE2-4FB6-BB8A-E8602E66FD88}" presName="Accent1Text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3EDBED8D-6245-4B6B-92FF-F1C139F71E08}" srcId="{1C3B02F0-3660-40C3-8729-C529061E7046}" destId="{F9B65B6A-A3B1-43D8-B1CE-2BD89AD98AA3}" srcOrd="2" destOrd="0" parTransId="{51976CF9-8C99-44E8-9446-0CCD324373C4}" sibTransId="{AFFD339D-8CE2-4FB6-BB8A-E8602E66FD88}"/>
    <dgm:cxn modelId="{58F749DC-907B-4FDF-BEEB-58F1D4D5F925}" srcId="{1C3B02F0-3660-40C3-8729-C529061E7046}" destId="{906A9561-9BCA-478B-A9C6-2041F57C2836}" srcOrd="0" destOrd="0" parTransId="{D95FDDF7-6FE0-427D-99EE-6E01098B1174}" sibTransId="{06ED1EDE-CECC-4350-99CD-E0DEFFA58478}"/>
    <dgm:cxn modelId="{5697392A-F60F-481B-9873-2EE1957CC30B}" type="presOf" srcId="{A67BBE62-9489-4263-B2FA-57E5E3AA0545}" destId="{9ABC1073-AE8C-438B-894F-9E246BF03437}" srcOrd="0" destOrd="0" presId="urn:microsoft.com/office/officeart/2008/layout/AlternatingHexagons"/>
    <dgm:cxn modelId="{1A80CEA8-FD37-40FD-BDCC-63945632E036}" type="presOf" srcId="{06ED1EDE-CECC-4350-99CD-E0DEFFA58478}" destId="{DF59442F-09CE-4302-BD3D-ED4DD24FF180}" srcOrd="0" destOrd="0" presId="urn:microsoft.com/office/officeart/2008/layout/AlternatingHexagons"/>
    <dgm:cxn modelId="{560F8635-E2A8-42D2-A033-1C807F24EF1C}" type="presOf" srcId="{F9B65B6A-A3B1-43D8-B1CE-2BD89AD98AA3}" destId="{61A345C3-82B6-4928-A964-8F35E18D1B85}" srcOrd="0" destOrd="0" presId="urn:microsoft.com/office/officeart/2008/layout/AlternatingHexagons"/>
    <dgm:cxn modelId="{27246E94-CC8A-4229-911C-7C4DC7BA9324}" type="presOf" srcId="{E76A53EE-C494-4B0B-B204-EB4FDFB8DF31}" destId="{51941CC9-0E24-4E53-9BFD-5618C0D44874}" srcOrd="0" destOrd="0" presId="urn:microsoft.com/office/officeart/2008/layout/AlternatingHexagons"/>
    <dgm:cxn modelId="{35D15CB2-E656-4735-BED2-D544A5C664D9}" type="presOf" srcId="{1C3B02F0-3660-40C3-8729-C529061E7046}" destId="{40492437-3E34-42B0-8855-4C72347F4419}" srcOrd="0" destOrd="0" presId="urn:microsoft.com/office/officeart/2008/layout/AlternatingHexagons"/>
    <dgm:cxn modelId="{39D3BB07-177F-467B-861D-A7D8D66B3AB0}" srcId="{906A9561-9BCA-478B-A9C6-2041F57C2836}" destId="{E76A53EE-C494-4B0B-B204-EB4FDFB8DF31}" srcOrd="0" destOrd="0" parTransId="{2BBA285E-7904-43E2-8CF2-25E2BF8664AC}" sibTransId="{018FD350-0EEE-4975-91F8-39CC28A2B3DC}"/>
    <dgm:cxn modelId="{1CD55D35-9CD2-498F-9BEE-5DC8270D28EC}" type="presOf" srcId="{906A9561-9BCA-478B-A9C6-2041F57C2836}" destId="{C2217F0B-3D5B-4CD2-9313-B95637519119}" srcOrd="0" destOrd="0" presId="urn:microsoft.com/office/officeart/2008/layout/AlternatingHexagons"/>
    <dgm:cxn modelId="{E7F290A5-C95D-4B6B-9FE8-8A87AF1AACC6}" type="presOf" srcId="{F5230A14-B2D5-4BE3-AF04-F8736E786A77}" destId="{00847B22-2545-4137-9119-CF7F1C4F9E44}" srcOrd="0" destOrd="0" presId="urn:microsoft.com/office/officeart/2008/layout/AlternatingHexagons"/>
    <dgm:cxn modelId="{5F4811EE-5C2E-46B2-9694-EAEF8163CE9B}" srcId="{1C3B02F0-3660-40C3-8729-C529061E7046}" destId="{B4C3799F-2DE5-418B-B62A-25A85DD92C6E}" srcOrd="1" destOrd="0" parTransId="{591EE5F9-DA01-4A87-9E1A-2AA79CD415BC}" sibTransId="{F5230A14-B2D5-4BE3-AF04-F8736E786A77}"/>
    <dgm:cxn modelId="{EBA44A4A-4A9D-4966-8715-A0967CA407DC}" type="presOf" srcId="{B4C3799F-2DE5-418B-B62A-25A85DD92C6E}" destId="{E167A08F-4DA7-4A00-9C2D-EA6AF3E0FAE3}" srcOrd="0" destOrd="0" presId="urn:microsoft.com/office/officeart/2008/layout/AlternatingHexagons"/>
    <dgm:cxn modelId="{761B1BC2-0A4A-49EF-ADBE-4D43B44C5E18}" type="presOf" srcId="{AFFD339D-8CE2-4FB6-BB8A-E8602E66FD88}" destId="{4F2FB8CA-4A48-4FC7-AD5D-DB22A7694DA6}" srcOrd="0" destOrd="0" presId="urn:microsoft.com/office/officeart/2008/layout/AlternatingHexagons"/>
    <dgm:cxn modelId="{1E32F053-CDF6-484F-A654-8341259F02D7}" type="presOf" srcId="{EDDDBD25-B620-460F-B417-FE840A51AFF2}" destId="{E80C1F39-1D3B-4510-B64F-B95EA9CFC231}" srcOrd="0" destOrd="0" presId="urn:microsoft.com/office/officeart/2008/layout/AlternatingHexagons"/>
    <dgm:cxn modelId="{1AF4AD5A-BFBB-4B04-9C41-F62FA474275B}" srcId="{F9B65B6A-A3B1-43D8-B1CE-2BD89AD98AA3}" destId="{A67BBE62-9489-4263-B2FA-57E5E3AA0545}" srcOrd="0" destOrd="0" parTransId="{BB90FE59-8C35-4B1C-9D69-D70EA80035D5}" sibTransId="{E7E98379-6FAE-4CAC-ABB8-C7C9FF1677BA}"/>
    <dgm:cxn modelId="{A260DBE4-D42A-4E3B-A530-86571AD49BDA}" srcId="{B4C3799F-2DE5-418B-B62A-25A85DD92C6E}" destId="{EDDDBD25-B620-460F-B417-FE840A51AFF2}" srcOrd="0" destOrd="0" parTransId="{41AA1B36-532C-44DE-83B2-F3AE98886FA7}" sibTransId="{E8315F93-230D-4FCB-875C-53AD0C319962}"/>
    <dgm:cxn modelId="{DD60F706-E244-4A52-92B9-85B093A90603}" type="presParOf" srcId="{40492437-3E34-42B0-8855-4C72347F4419}" destId="{A3476C60-87FA-42DE-8C7B-0AACF5FD3D87}" srcOrd="0" destOrd="0" presId="urn:microsoft.com/office/officeart/2008/layout/AlternatingHexagons"/>
    <dgm:cxn modelId="{42039735-31BB-408E-9014-57B5E8EB5DCD}" type="presParOf" srcId="{A3476C60-87FA-42DE-8C7B-0AACF5FD3D87}" destId="{C2217F0B-3D5B-4CD2-9313-B95637519119}" srcOrd="0" destOrd="0" presId="urn:microsoft.com/office/officeart/2008/layout/AlternatingHexagons"/>
    <dgm:cxn modelId="{7BF21642-3027-429C-BA63-423F756C2F43}" type="presParOf" srcId="{A3476C60-87FA-42DE-8C7B-0AACF5FD3D87}" destId="{51941CC9-0E24-4E53-9BFD-5618C0D44874}" srcOrd="1" destOrd="0" presId="urn:microsoft.com/office/officeart/2008/layout/AlternatingHexagons"/>
    <dgm:cxn modelId="{35A41A71-ACA8-42ED-88A5-7ED6272DBFE9}" type="presParOf" srcId="{A3476C60-87FA-42DE-8C7B-0AACF5FD3D87}" destId="{BEF340B3-89B0-42C3-BE96-07132BAA38A4}" srcOrd="2" destOrd="0" presId="urn:microsoft.com/office/officeart/2008/layout/AlternatingHexagons"/>
    <dgm:cxn modelId="{79AD46C8-60AD-4AC8-AF49-D839A20CD078}" type="presParOf" srcId="{A3476C60-87FA-42DE-8C7B-0AACF5FD3D87}" destId="{2E226797-AE66-42F0-A737-F92BBF3FE6FB}" srcOrd="3" destOrd="0" presId="urn:microsoft.com/office/officeart/2008/layout/AlternatingHexagons"/>
    <dgm:cxn modelId="{99553018-FE3E-46CF-9389-F7F3DC045085}" type="presParOf" srcId="{A3476C60-87FA-42DE-8C7B-0AACF5FD3D87}" destId="{DF59442F-09CE-4302-BD3D-ED4DD24FF180}" srcOrd="4" destOrd="0" presId="urn:microsoft.com/office/officeart/2008/layout/AlternatingHexagons"/>
    <dgm:cxn modelId="{CAA2DA61-403E-402B-BDD8-77A3AFF013F1}" type="presParOf" srcId="{40492437-3E34-42B0-8855-4C72347F4419}" destId="{122F12C5-7E64-4B33-9786-8519FD537FEA}" srcOrd="1" destOrd="0" presId="urn:microsoft.com/office/officeart/2008/layout/AlternatingHexagons"/>
    <dgm:cxn modelId="{812D2C9B-6BBE-4ACC-95C5-4B0E362927F2}" type="presParOf" srcId="{40492437-3E34-42B0-8855-4C72347F4419}" destId="{8CDB6DAD-E782-4E45-B88F-3298E5D06F6B}" srcOrd="2" destOrd="0" presId="urn:microsoft.com/office/officeart/2008/layout/AlternatingHexagons"/>
    <dgm:cxn modelId="{AAA16042-B093-4218-B121-5CA8436330A6}" type="presParOf" srcId="{8CDB6DAD-E782-4E45-B88F-3298E5D06F6B}" destId="{E167A08F-4DA7-4A00-9C2D-EA6AF3E0FAE3}" srcOrd="0" destOrd="0" presId="urn:microsoft.com/office/officeart/2008/layout/AlternatingHexagons"/>
    <dgm:cxn modelId="{C4FA49F5-024D-4ABB-B54D-A3E7649566A0}" type="presParOf" srcId="{8CDB6DAD-E782-4E45-B88F-3298E5D06F6B}" destId="{E80C1F39-1D3B-4510-B64F-B95EA9CFC231}" srcOrd="1" destOrd="0" presId="urn:microsoft.com/office/officeart/2008/layout/AlternatingHexagons"/>
    <dgm:cxn modelId="{ABE818E5-0D78-42EA-B0E1-59B9800EEA74}" type="presParOf" srcId="{8CDB6DAD-E782-4E45-B88F-3298E5D06F6B}" destId="{077F5787-4722-4C26-9EB4-9B4B22C7C141}" srcOrd="2" destOrd="0" presId="urn:microsoft.com/office/officeart/2008/layout/AlternatingHexagons"/>
    <dgm:cxn modelId="{D1E607BE-AB3C-40D8-B041-0CADC3048A26}" type="presParOf" srcId="{8CDB6DAD-E782-4E45-B88F-3298E5D06F6B}" destId="{10608470-8D41-483B-A67A-A1E0561A1FEA}" srcOrd="3" destOrd="0" presId="urn:microsoft.com/office/officeart/2008/layout/AlternatingHexagons"/>
    <dgm:cxn modelId="{57183952-7CB0-4080-A35B-0DBAA4402DA5}" type="presParOf" srcId="{8CDB6DAD-E782-4E45-B88F-3298E5D06F6B}" destId="{00847B22-2545-4137-9119-CF7F1C4F9E44}" srcOrd="4" destOrd="0" presId="urn:microsoft.com/office/officeart/2008/layout/AlternatingHexagons"/>
    <dgm:cxn modelId="{5AE17123-72DA-417B-8E48-E2D968EE9CF0}" type="presParOf" srcId="{40492437-3E34-42B0-8855-4C72347F4419}" destId="{284AB175-6695-4239-8789-B51D8A45D064}" srcOrd="3" destOrd="0" presId="urn:microsoft.com/office/officeart/2008/layout/AlternatingHexagons"/>
    <dgm:cxn modelId="{EF0AA4B6-F881-4EBC-A0E9-0F7D6479F772}" type="presParOf" srcId="{40492437-3E34-42B0-8855-4C72347F4419}" destId="{0A05CB4A-C9E2-4A32-B76C-4870338E5FDB}" srcOrd="4" destOrd="0" presId="urn:microsoft.com/office/officeart/2008/layout/AlternatingHexagons"/>
    <dgm:cxn modelId="{3AD7C6DE-17F0-4F7F-A818-139D25EDEFE1}" type="presParOf" srcId="{0A05CB4A-C9E2-4A32-B76C-4870338E5FDB}" destId="{61A345C3-82B6-4928-A964-8F35E18D1B85}" srcOrd="0" destOrd="0" presId="urn:microsoft.com/office/officeart/2008/layout/AlternatingHexagons"/>
    <dgm:cxn modelId="{61CDEBDC-2AA2-4120-8703-1E3582F6880E}" type="presParOf" srcId="{0A05CB4A-C9E2-4A32-B76C-4870338E5FDB}" destId="{9ABC1073-AE8C-438B-894F-9E246BF03437}" srcOrd="1" destOrd="0" presId="urn:microsoft.com/office/officeart/2008/layout/AlternatingHexagons"/>
    <dgm:cxn modelId="{2F0D79E2-E119-457B-BCAD-B6321704106D}" type="presParOf" srcId="{0A05CB4A-C9E2-4A32-B76C-4870338E5FDB}" destId="{80DF2427-51D7-474A-B071-E6C69CBECF78}" srcOrd="2" destOrd="0" presId="urn:microsoft.com/office/officeart/2008/layout/AlternatingHexagons"/>
    <dgm:cxn modelId="{F61D1C3D-B0CB-4BF7-BBE3-574E5CEE959C}" type="presParOf" srcId="{0A05CB4A-C9E2-4A32-B76C-4870338E5FDB}" destId="{A21DA735-FBCC-4535-9E20-5253006EAF5C}" srcOrd="3" destOrd="0" presId="urn:microsoft.com/office/officeart/2008/layout/AlternatingHexagons"/>
    <dgm:cxn modelId="{5EF6CDB4-15EA-406A-A58F-7E473F754050}" type="presParOf" srcId="{0A05CB4A-C9E2-4A32-B76C-4870338E5FDB}" destId="{4F2FB8CA-4A48-4FC7-AD5D-DB22A7694DA6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30D9787-B60E-49B5-9914-49258601993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55AD3A1-675A-45E4-8D09-2C94165F273F}">
      <dgm:prSet phldrT="[Text]" custT="1"/>
      <dgm:spPr/>
      <dgm:t>
        <a:bodyPr/>
        <a:lstStyle/>
        <a:p>
          <a:r>
            <a:rPr lang="en-US" sz="2400" dirty="0" smtClean="0"/>
            <a:t>Grades</a:t>
          </a:r>
        </a:p>
        <a:p>
          <a:r>
            <a:rPr lang="en-US" sz="2400" dirty="0" smtClean="0"/>
            <a:t> 11-12</a:t>
          </a:r>
          <a:endParaRPr lang="en-US" sz="2400" dirty="0"/>
        </a:p>
      </dgm:t>
    </dgm:pt>
    <dgm:pt modelId="{98259CE5-9195-4366-9070-46F7ABF5578A}" type="parTrans" cxnId="{98D789DD-38AB-4484-A7BC-EF6D2C55E559}">
      <dgm:prSet/>
      <dgm:spPr/>
      <dgm:t>
        <a:bodyPr/>
        <a:lstStyle/>
        <a:p>
          <a:endParaRPr lang="en-US"/>
        </a:p>
      </dgm:t>
    </dgm:pt>
    <dgm:pt modelId="{315D5829-78ED-4FE5-8455-79A328E8149A}" type="sibTrans" cxnId="{98D789DD-38AB-4484-A7BC-EF6D2C55E559}">
      <dgm:prSet/>
      <dgm:spPr/>
      <dgm:t>
        <a:bodyPr/>
        <a:lstStyle/>
        <a:p>
          <a:endParaRPr lang="en-US"/>
        </a:p>
      </dgm:t>
    </dgm:pt>
    <dgm:pt modelId="{E08BBE57-3754-4300-BA01-D186BE7D2AE2}">
      <dgm:prSet phldrT="[Text]" phldr="1"/>
      <dgm:spPr/>
      <dgm:t>
        <a:bodyPr/>
        <a:lstStyle/>
        <a:p>
          <a:endParaRPr lang="en-US" dirty="0"/>
        </a:p>
      </dgm:t>
    </dgm:pt>
    <dgm:pt modelId="{F41E0E30-4F43-4A1A-808C-EA8E12D0EEB9}" type="parTrans" cxnId="{3FB5E93B-90AF-4BF0-9593-5CD61EDE1222}">
      <dgm:prSet/>
      <dgm:spPr/>
      <dgm:t>
        <a:bodyPr/>
        <a:lstStyle/>
        <a:p>
          <a:endParaRPr lang="en-US"/>
        </a:p>
      </dgm:t>
    </dgm:pt>
    <dgm:pt modelId="{1DE6A9A6-2250-4259-BD5D-74A97F9F287E}" type="sibTrans" cxnId="{3FB5E93B-90AF-4BF0-9593-5CD61EDE1222}">
      <dgm:prSet/>
      <dgm:spPr/>
      <dgm:t>
        <a:bodyPr/>
        <a:lstStyle/>
        <a:p>
          <a:endParaRPr lang="en-US"/>
        </a:p>
      </dgm:t>
    </dgm:pt>
    <dgm:pt modelId="{25ACA149-DB55-4706-B644-EF167C3D44B6}">
      <dgm:prSet phldrT="[Text]" custT="1"/>
      <dgm:spPr/>
      <dgm:t>
        <a:bodyPr/>
        <a:lstStyle/>
        <a:p>
          <a:r>
            <a:rPr lang="en-US" sz="2000" dirty="0" smtClean="0"/>
            <a:t>DUAL CREDIT with SCC</a:t>
          </a:r>
        </a:p>
      </dgm:t>
    </dgm:pt>
    <dgm:pt modelId="{730EB485-849D-4DF5-9FBB-ACF51AA0BC28}" type="parTrans" cxnId="{D94587D1-DD3C-4FC1-81A4-D43A8CC45473}">
      <dgm:prSet/>
      <dgm:spPr/>
      <dgm:t>
        <a:bodyPr/>
        <a:lstStyle/>
        <a:p>
          <a:endParaRPr lang="en-US"/>
        </a:p>
      </dgm:t>
    </dgm:pt>
    <dgm:pt modelId="{930908CE-E4C7-404D-9D1E-41598D2C2677}" type="sibTrans" cxnId="{D94587D1-DD3C-4FC1-81A4-D43A8CC45473}">
      <dgm:prSet/>
      <dgm:spPr/>
      <dgm:t>
        <a:bodyPr/>
        <a:lstStyle/>
        <a:p>
          <a:endParaRPr lang="en-US"/>
        </a:p>
      </dgm:t>
    </dgm:pt>
    <dgm:pt modelId="{5A0646D0-E92E-4578-965C-001EBC9FDCC3}">
      <dgm:prSet phldrT="[Text]"/>
      <dgm:spPr/>
      <dgm:t>
        <a:bodyPr/>
        <a:lstStyle/>
        <a:p>
          <a:r>
            <a:rPr lang="en-US" dirty="0" smtClean="0"/>
            <a:t>A good financial focus class to help juniors/seniors transition to college/independent living </a:t>
          </a:r>
        </a:p>
      </dgm:t>
    </dgm:pt>
    <dgm:pt modelId="{ABF23966-3031-41DA-8B38-CD5EE5FDF1E2}" type="parTrans" cxnId="{F709498C-39A5-4C09-BFD6-89DACAD69585}">
      <dgm:prSet/>
      <dgm:spPr/>
      <dgm:t>
        <a:bodyPr/>
        <a:lstStyle/>
        <a:p>
          <a:endParaRPr lang="en-US"/>
        </a:p>
      </dgm:t>
    </dgm:pt>
    <dgm:pt modelId="{9DE5B04C-B04F-4A48-95B0-0736E362F416}" type="sibTrans" cxnId="{F709498C-39A5-4C09-BFD6-89DACAD69585}">
      <dgm:prSet/>
      <dgm:spPr/>
      <dgm:t>
        <a:bodyPr/>
        <a:lstStyle/>
        <a:p>
          <a:endParaRPr lang="en-US"/>
        </a:p>
      </dgm:t>
    </dgm:pt>
    <dgm:pt modelId="{91B4DD05-EE1F-4CFD-830F-32A7215781B4}">
      <dgm:prSet phldrT="[Text]"/>
      <dgm:spPr/>
      <dgm:t>
        <a:bodyPr/>
        <a:lstStyle/>
        <a:p>
          <a:r>
            <a:rPr lang="en-US" dirty="0" smtClean="0"/>
            <a:t>WEIGHTED CLASS—Improve your GPA!</a:t>
          </a:r>
          <a:endParaRPr lang="en-US" dirty="0"/>
        </a:p>
      </dgm:t>
    </dgm:pt>
    <dgm:pt modelId="{5280067C-B3E2-4D9F-9B1E-D3EEFF51418E}" type="parTrans" cxnId="{4E6A07A2-BB8F-43D9-82F0-EB582D4CC36F}">
      <dgm:prSet/>
      <dgm:spPr/>
      <dgm:t>
        <a:bodyPr/>
        <a:lstStyle/>
        <a:p>
          <a:endParaRPr lang="en-US"/>
        </a:p>
      </dgm:t>
    </dgm:pt>
    <dgm:pt modelId="{846E9EBE-4157-4FD4-9570-21ACD5C7EFE5}" type="sibTrans" cxnId="{4E6A07A2-BB8F-43D9-82F0-EB582D4CC36F}">
      <dgm:prSet/>
      <dgm:spPr/>
      <dgm:t>
        <a:bodyPr/>
        <a:lstStyle/>
        <a:p>
          <a:endParaRPr lang="en-US"/>
        </a:p>
      </dgm:t>
    </dgm:pt>
    <dgm:pt modelId="{CB2F27BA-164D-4C6D-BB6E-4BF06ABA1BDF}">
      <dgm:prSet phldrT="[Text]" custT="1"/>
      <dgm:spPr/>
      <dgm:t>
        <a:bodyPr/>
        <a:lstStyle/>
        <a:p>
          <a:r>
            <a:rPr lang="en-US" sz="2000" dirty="0" smtClean="0"/>
            <a:t>Earn national certification in financial literacy through the W!SE exam</a:t>
          </a:r>
          <a:endParaRPr lang="en-US" sz="2000" dirty="0"/>
        </a:p>
      </dgm:t>
    </dgm:pt>
    <dgm:pt modelId="{751D0FD1-E204-4DFC-B5DC-7A9746D5901A}" type="parTrans" cxnId="{66067EAF-19E9-40F2-B74B-8BF5BE71E4D8}">
      <dgm:prSet/>
      <dgm:spPr/>
      <dgm:t>
        <a:bodyPr/>
        <a:lstStyle/>
        <a:p>
          <a:endParaRPr lang="en-US"/>
        </a:p>
      </dgm:t>
    </dgm:pt>
    <dgm:pt modelId="{41C995B8-AD23-4E47-AAD1-B704CE55048A}" type="sibTrans" cxnId="{66067EAF-19E9-40F2-B74B-8BF5BE71E4D8}">
      <dgm:prSet/>
      <dgm:spPr/>
      <dgm:t>
        <a:bodyPr/>
        <a:lstStyle/>
        <a:p>
          <a:endParaRPr lang="en-US"/>
        </a:p>
      </dgm:t>
    </dgm:pt>
    <dgm:pt modelId="{C0D2617B-705A-4CBC-A99B-4C7586272BF8}" type="pres">
      <dgm:prSet presAssocID="{330D9787-B60E-49B5-9914-492586019936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E7B7356-2224-46C6-996A-AF1724C9555F}" type="pres">
      <dgm:prSet presAssocID="{855AD3A1-675A-45E4-8D09-2C94165F273F}" presName="composite" presStyleCnt="0"/>
      <dgm:spPr/>
    </dgm:pt>
    <dgm:pt modelId="{F72B809E-3045-47B1-8DE4-455D4F053B35}" type="pres">
      <dgm:prSet presAssocID="{855AD3A1-675A-45E4-8D09-2C94165F273F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CDC514-5ED2-418C-89C7-3DC98052C559}" type="pres">
      <dgm:prSet presAssocID="{855AD3A1-675A-45E4-8D09-2C94165F273F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2E11CD-63E8-47DC-AD3F-655DAAABA8CB}" type="pres">
      <dgm:prSet presAssocID="{855AD3A1-675A-45E4-8D09-2C94165F273F}" presName="BalanceSpacing" presStyleCnt="0"/>
      <dgm:spPr/>
    </dgm:pt>
    <dgm:pt modelId="{FE95C04E-9150-41CE-AEB2-2B3FF458F5D8}" type="pres">
      <dgm:prSet presAssocID="{855AD3A1-675A-45E4-8D09-2C94165F273F}" presName="BalanceSpacing1" presStyleCnt="0"/>
      <dgm:spPr/>
    </dgm:pt>
    <dgm:pt modelId="{51DB31E8-00FF-4F0D-B3C9-AADD090AD228}" type="pres">
      <dgm:prSet presAssocID="{315D5829-78ED-4FE5-8455-79A328E8149A}" presName="Accent1Text" presStyleLbl="node1" presStyleIdx="1" presStyleCnt="6"/>
      <dgm:spPr/>
      <dgm:t>
        <a:bodyPr/>
        <a:lstStyle/>
        <a:p>
          <a:endParaRPr lang="en-US"/>
        </a:p>
      </dgm:t>
    </dgm:pt>
    <dgm:pt modelId="{74D6FF39-C30B-44FF-9301-DE3F96EFC198}" type="pres">
      <dgm:prSet presAssocID="{315D5829-78ED-4FE5-8455-79A328E8149A}" presName="spaceBetweenRectangles" presStyleCnt="0"/>
      <dgm:spPr/>
    </dgm:pt>
    <dgm:pt modelId="{76CCC38E-CB73-4058-82AB-5B86189FE8FD}" type="pres">
      <dgm:prSet presAssocID="{25ACA149-DB55-4706-B644-EF167C3D44B6}" presName="composite" presStyleCnt="0"/>
      <dgm:spPr/>
    </dgm:pt>
    <dgm:pt modelId="{F46D9C4B-32A2-4E3C-BFE5-BE61FEC37C4E}" type="pres">
      <dgm:prSet presAssocID="{25ACA149-DB55-4706-B644-EF167C3D44B6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119FF9-1072-4E96-91C6-A97C4D745BB3}" type="pres">
      <dgm:prSet presAssocID="{25ACA149-DB55-4706-B644-EF167C3D44B6}" presName="Childtext1" presStyleLbl="revTx" presStyleIdx="1" presStyleCnt="3" custScaleX="114977" custScaleY="114213" custLinFactNeighborX="-55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40B342-0C20-4003-9E32-AB5D34905EC5}" type="pres">
      <dgm:prSet presAssocID="{25ACA149-DB55-4706-B644-EF167C3D44B6}" presName="BalanceSpacing" presStyleCnt="0"/>
      <dgm:spPr/>
    </dgm:pt>
    <dgm:pt modelId="{2B5188D0-4D25-452A-A13A-4401143D60F4}" type="pres">
      <dgm:prSet presAssocID="{25ACA149-DB55-4706-B644-EF167C3D44B6}" presName="BalanceSpacing1" presStyleCnt="0"/>
      <dgm:spPr/>
    </dgm:pt>
    <dgm:pt modelId="{257DA0B5-693B-4B4E-8EC6-BCC205D79D11}" type="pres">
      <dgm:prSet presAssocID="{930908CE-E4C7-404D-9D1E-41598D2C2677}" presName="Accent1Text" presStyleLbl="node1" presStyleIdx="3" presStyleCnt="6"/>
      <dgm:spPr/>
      <dgm:t>
        <a:bodyPr/>
        <a:lstStyle/>
        <a:p>
          <a:endParaRPr lang="en-US"/>
        </a:p>
      </dgm:t>
    </dgm:pt>
    <dgm:pt modelId="{CB4C2600-C5F1-4360-8E0D-0E9A050B3CC2}" type="pres">
      <dgm:prSet presAssocID="{930908CE-E4C7-404D-9D1E-41598D2C2677}" presName="spaceBetweenRectangles" presStyleCnt="0"/>
      <dgm:spPr/>
    </dgm:pt>
    <dgm:pt modelId="{382DAECD-BB3F-43E6-BBB9-34B5255C7709}" type="pres">
      <dgm:prSet presAssocID="{91B4DD05-EE1F-4CFD-830F-32A7215781B4}" presName="composite" presStyleCnt="0"/>
      <dgm:spPr/>
    </dgm:pt>
    <dgm:pt modelId="{0F3F4CFB-A44B-465E-AC90-B4223A6AFC43}" type="pres">
      <dgm:prSet presAssocID="{91B4DD05-EE1F-4CFD-830F-32A7215781B4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66BD02-F8D3-43FE-99C1-EFEA966C03C3}" type="pres">
      <dgm:prSet presAssocID="{91B4DD05-EE1F-4CFD-830F-32A7215781B4}" presName="Childtext1" presStyleLbl="revTx" presStyleIdx="2" presStyleCnt="3" custLinFactNeighborX="-672" custLinFactNeighborY="74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3143D5-29F8-4CEF-BEFF-122D7FBF3952}" type="pres">
      <dgm:prSet presAssocID="{91B4DD05-EE1F-4CFD-830F-32A7215781B4}" presName="BalanceSpacing" presStyleCnt="0"/>
      <dgm:spPr/>
    </dgm:pt>
    <dgm:pt modelId="{D231E7D8-F1A0-4010-8F0F-36BA178761E8}" type="pres">
      <dgm:prSet presAssocID="{91B4DD05-EE1F-4CFD-830F-32A7215781B4}" presName="BalanceSpacing1" presStyleCnt="0"/>
      <dgm:spPr/>
    </dgm:pt>
    <dgm:pt modelId="{863E4880-F5D7-45C4-8488-393042A19DBD}" type="pres">
      <dgm:prSet presAssocID="{846E9EBE-4157-4FD4-9570-21ACD5C7EFE5}" presName="Accent1Text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0E9BBBD4-58A0-427C-9CFD-7803717CBB29}" type="presOf" srcId="{25ACA149-DB55-4706-B644-EF167C3D44B6}" destId="{F46D9C4B-32A2-4E3C-BFE5-BE61FEC37C4E}" srcOrd="0" destOrd="0" presId="urn:microsoft.com/office/officeart/2008/layout/AlternatingHexagons"/>
    <dgm:cxn modelId="{68E714DD-2396-4744-BAF4-97B277BFB59F}" type="presOf" srcId="{5A0646D0-E92E-4578-965C-001EBC9FDCC3}" destId="{90119FF9-1072-4E96-91C6-A97C4D745BB3}" srcOrd="0" destOrd="0" presId="urn:microsoft.com/office/officeart/2008/layout/AlternatingHexagons"/>
    <dgm:cxn modelId="{96C0ADC1-C75D-4514-A185-898345CB04AA}" type="presOf" srcId="{315D5829-78ED-4FE5-8455-79A328E8149A}" destId="{51DB31E8-00FF-4F0D-B3C9-AADD090AD228}" srcOrd="0" destOrd="0" presId="urn:microsoft.com/office/officeart/2008/layout/AlternatingHexagons"/>
    <dgm:cxn modelId="{177CE5FA-5B7B-45C7-BACA-934C42D0007B}" type="presOf" srcId="{930908CE-E4C7-404D-9D1E-41598D2C2677}" destId="{257DA0B5-693B-4B4E-8EC6-BCC205D79D11}" srcOrd="0" destOrd="0" presId="urn:microsoft.com/office/officeart/2008/layout/AlternatingHexagons"/>
    <dgm:cxn modelId="{98D789DD-38AB-4484-A7BC-EF6D2C55E559}" srcId="{330D9787-B60E-49B5-9914-492586019936}" destId="{855AD3A1-675A-45E4-8D09-2C94165F273F}" srcOrd="0" destOrd="0" parTransId="{98259CE5-9195-4366-9070-46F7ABF5578A}" sibTransId="{315D5829-78ED-4FE5-8455-79A328E8149A}"/>
    <dgm:cxn modelId="{6CB53A6D-4392-456D-8656-E121F80335B0}" type="presOf" srcId="{855AD3A1-675A-45E4-8D09-2C94165F273F}" destId="{F72B809E-3045-47B1-8DE4-455D4F053B35}" srcOrd="0" destOrd="0" presId="urn:microsoft.com/office/officeart/2008/layout/AlternatingHexagons"/>
    <dgm:cxn modelId="{20F45524-FFF1-4896-92E1-2213C5ABC496}" type="presOf" srcId="{91B4DD05-EE1F-4CFD-830F-32A7215781B4}" destId="{0F3F4CFB-A44B-465E-AC90-B4223A6AFC43}" srcOrd="0" destOrd="0" presId="urn:microsoft.com/office/officeart/2008/layout/AlternatingHexagons"/>
    <dgm:cxn modelId="{D94587D1-DD3C-4FC1-81A4-D43A8CC45473}" srcId="{330D9787-B60E-49B5-9914-492586019936}" destId="{25ACA149-DB55-4706-B644-EF167C3D44B6}" srcOrd="1" destOrd="0" parTransId="{730EB485-849D-4DF5-9FBB-ACF51AA0BC28}" sibTransId="{930908CE-E4C7-404D-9D1E-41598D2C2677}"/>
    <dgm:cxn modelId="{3FB5E93B-90AF-4BF0-9593-5CD61EDE1222}" srcId="{855AD3A1-675A-45E4-8D09-2C94165F273F}" destId="{E08BBE57-3754-4300-BA01-D186BE7D2AE2}" srcOrd="0" destOrd="0" parTransId="{F41E0E30-4F43-4A1A-808C-EA8E12D0EEB9}" sibTransId="{1DE6A9A6-2250-4259-BD5D-74A97F9F287E}"/>
    <dgm:cxn modelId="{4277AD7F-07A6-4E0C-83C9-3900666FCB3B}" type="presOf" srcId="{330D9787-B60E-49B5-9914-492586019936}" destId="{C0D2617B-705A-4CBC-A99B-4C7586272BF8}" srcOrd="0" destOrd="0" presId="urn:microsoft.com/office/officeart/2008/layout/AlternatingHexagons"/>
    <dgm:cxn modelId="{09B74CD4-A6F6-47D0-B92C-5855D42CE546}" type="presOf" srcId="{846E9EBE-4157-4FD4-9570-21ACD5C7EFE5}" destId="{863E4880-F5D7-45C4-8488-393042A19DBD}" srcOrd="0" destOrd="0" presId="urn:microsoft.com/office/officeart/2008/layout/AlternatingHexagons"/>
    <dgm:cxn modelId="{F709498C-39A5-4C09-BFD6-89DACAD69585}" srcId="{25ACA149-DB55-4706-B644-EF167C3D44B6}" destId="{5A0646D0-E92E-4578-965C-001EBC9FDCC3}" srcOrd="0" destOrd="0" parTransId="{ABF23966-3031-41DA-8B38-CD5EE5FDF1E2}" sibTransId="{9DE5B04C-B04F-4A48-95B0-0736E362F416}"/>
    <dgm:cxn modelId="{4E6A07A2-BB8F-43D9-82F0-EB582D4CC36F}" srcId="{330D9787-B60E-49B5-9914-492586019936}" destId="{91B4DD05-EE1F-4CFD-830F-32A7215781B4}" srcOrd="2" destOrd="0" parTransId="{5280067C-B3E2-4D9F-9B1E-D3EEFF51418E}" sibTransId="{846E9EBE-4157-4FD4-9570-21ACD5C7EFE5}"/>
    <dgm:cxn modelId="{66067EAF-19E9-40F2-B74B-8BF5BE71E4D8}" srcId="{91B4DD05-EE1F-4CFD-830F-32A7215781B4}" destId="{CB2F27BA-164D-4C6D-BB6E-4BF06ABA1BDF}" srcOrd="0" destOrd="0" parTransId="{751D0FD1-E204-4DFC-B5DC-7A9746D5901A}" sibTransId="{41C995B8-AD23-4E47-AAD1-B704CE55048A}"/>
    <dgm:cxn modelId="{13C8CD8E-C61F-4259-9F13-6D793AD54A80}" type="presOf" srcId="{E08BBE57-3754-4300-BA01-D186BE7D2AE2}" destId="{BDCDC514-5ED2-418C-89C7-3DC98052C559}" srcOrd="0" destOrd="0" presId="urn:microsoft.com/office/officeart/2008/layout/AlternatingHexagons"/>
    <dgm:cxn modelId="{CDB5E4A2-3B28-4822-9A48-203A0EBA2C53}" type="presOf" srcId="{CB2F27BA-164D-4C6D-BB6E-4BF06ABA1BDF}" destId="{B766BD02-F8D3-43FE-99C1-EFEA966C03C3}" srcOrd="0" destOrd="0" presId="urn:microsoft.com/office/officeart/2008/layout/AlternatingHexagons"/>
    <dgm:cxn modelId="{B73A8681-FBF7-4B4E-A397-3C20230954FA}" type="presParOf" srcId="{C0D2617B-705A-4CBC-A99B-4C7586272BF8}" destId="{6E7B7356-2224-46C6-996A-AF1724C9555F}" srcOrd="0" destOrd="0" presId="urn:microsoft.com/office/officeart/2008/layout/AlternatingHexagons"/>
    <dgm:cxn modelId="{5BECF2A0-7C4F-4EC4-A43C-EF60D383C8E4}" type="presParOf" srcId="{6E7B7356-2224-46C6-996A-AF1724C9555F}" destId="{F72B809E-3045-47B1-8DE4-455D4F053B35}" srcOrd="0" destOrd="0" presId="urn:microsoft.com/office/officeart/2008/layout/AlternatingHexagons"/>
    <dgm:cxn modelId="{BD4B60FB-B501-4A96-A73E-5BBD5F1918F7}" type="presParOf" srcId="{6E7B7356-2224-46C6-996A-AF1724C9555F}" destId="{BDCDC514-5ED2-418C-89C7-3DC98052C559}" srcOrd="1" destOrd="0" presId="urn:microsoft.com/office/officeart/2008/layout/AlternatingHexagons"/>
    <dgm:cxn modelId="{5CB7ADEE-0E5E-499B-B97A-37E6662B3BE1}" type="presParOf" srcId="{6E7B7356-2224-46C6-996A-AF1724C9555F}" destId="{BD2E11CD-63E8-47DC-AD3F-655DAAABA8CB}" srcOrd="2" destOrd="0" presId="urn:microsoft.com/office/officeart/2008/layout/AlternatingHexagons"/>
    <dgm:cxn modelId="{9604258D-D07A-43B1-ADC9-E90CCCD7099A}" type="presParOf" srcId="{6E7B7356-2224-46C6-996A-AF1724C9555F}" destId="{FE95C04E-9150-41CE-AEB2-2B3FF458F5D8}" srcOrd="3" destOrd="0" presId="urn:microsoft.com/office/officeart/2008/layout/AlternatingHexagons"/>
    <dgm:cxn modelId="{2C45E9FB-BB62-4B81-8274-421DB56457B4}" type="presParOf" srcId="{6E7B7356-2224-46C6-996A-AF1724C9555F}" destId="{51DB31E8-00FF-4F0D-B3C9-AADD090AD228}" srcOrd="4" destOrd="0" presId="urn:microsoft.com/office/officeart/2008/layout/AlternatingHexagons"/>
    <dgm:cxn modelId="{1AB33310-10B3-423E-865C-997CFD9B3275}" type="presParOf" srcId="{C0D2617B-705A-4CBC-A99B-4C7586272BF8}" destId="{74D6FF39-C30B-44FF-9301-DE3F96EFC198}" srcOrd="1" destOrd="0" presId="urn:microsoft.com/office/officeart/2008/layout/AlternatingHexagons"/>
    <dgm:cxn modelId="{34E8DFAA-3207-4B94-AFBD-15AB5C8F94BC}" type="presParOf" srcId="{C0D2617B-705A-4CBC-A99B-4C7586272BF8}" destId="{76CCC38E-CB73-4058-82AB-5B86189FE8FD}" srcOrd="2" destOrd="0" presId="urn:microsoft.com/office/officeart/2008/layout/AlternatingHexagons"/>
    <dgm:cxn modelId="{16C028E5-9A6F-4544-9894-9169F5270CC7}" type="presParOf" srcId="{76CCC38E-CB73-4058-82AB-5B86189FE8FD}" destId="{F46D9C4B-32A2-4E3C-BFE5-BE61FEC37C4E}" srcOrd="0" destOrd="0" presId="urn:microsoft.com/office/officeart/2008/layout/AlternatingHexagons"/>
    <dgm:cxn modelId="{3D397AE4-106D-4F30-9B17-AC5527558924}" type="presParOf" srcId="{76CCC38E-CB73-4058-82AB-5B86189FE8FD}" destId="{90119FF9-1072-4E96-91C6-A97C4D745BB3}" srcOrd="1" destOrd="0" presId="urn:microsoft.com/office/officeart/2008/layout/AlternatingHexagons"/>
    <dgm:cxn modelId="{2E70AF2A-B189-47D8-BBF1-FB4E49CD701D}" type="presParOf" srcId="{76CCC38E-CB73-4058-82AB-5B86189FE8FD}" destId="{3F40B342-0C20-4003-9E32-AB5D34905EC5}" srcOrd="2" destOrd="0" presId="urn:microsoft.com/office/officeart/2008/layout/AlternatingHexagons"/>
    <dgm:cxn modelId="{6CE7C36C-8F30-4CA4-B0FD-E573FD2CF88E}" type="presParOf" srcId="{76CCC38E-CB73-4058-82AB-5B86189FE8FD}" destId="{2B5188D0-4D25-452A-A13A-4401143D60F4}" srcOrd="3" destOrd="0" presId="urn:microsoft.com/office/officeart/2008/layout/AlternatingHexagons"/>
    <dgm:cxn modelId="{C4A2E968-0F44-482A-94FC-EBEA000EFB44}" type="presParOf" srcId="{76CCC38E-CB73-4058-82AB-5B86189FE8FD}" destId="{257DA0B5-693B-4B4E-8EC6-BCC205D79D11}" srcOrd="4" destOrd="0" presId="urn:microsoft.com/office/officeart/2008/layout/AlternatingHexagons"/>
    <dgm:cxn modelId="{3075C3B4-9E1F-4173-AA39-15835EE24143}" type="presParOf" srcId="{C0D2617B-705A-4CBC-A99B-4C7586272BF8}" destId="{CB4C2600-C5F1-4360-8E0D-0E9A050B3CC2}" srcOrd="3" destOrd="0" presId="urn:microsoft.com/office/officeart/2008/layout/AlternatingHexagons"/>
    <dgm:cxn modelId="{E216368B-86D5-401D-98F2-C65ADC651976}" type="presParOf" srcId="{C0D2617B-705A-4CBC-A99B-4C7586272BF8}" destId="{382DAECD-BB3F-43E6-BBB9-34B5255C7709}" srcOrd="4" destOrd="0" presId="urn:microsoft.com/office/officeart/2008/layout/AlternatingHexagons"/>
    <dgm:cxn modelId="{34657EC2-E815-4095-A5DF-C29D488B491C}" type="presParOf" srcId="{382DAECD-BB3F-43E6-BBB9-34B5255C7709}" destId="{0F3F4CFB-A44B-465E-AC90-B4223A6AFC43}" srcOrd="0" destOrd="0" presId="urn:microsoft.com/office/officeart/2008/layout/AlternatingHexagons"/>
    <dgm:cxn modelId="{F73BFE19-6DD6-4BBD-8856-0399154BE78A}" type="presParOf" srcId="{382DAECD-BB3F-43E6-BBB9-34B5255C7709}" destId="{B766BD02-F8D3-43FE-99C1-EFEA966C03C3}" srcOrd="1" destOrd="0" presId="urn:microsoft.com/office/officeart/2008/layout/AlternatingHexagons"/>
    <dgm:cxn modelId="{A0BE261F-044A-436A-BAF6-84AD816323CB}" type="presParOf" srcId="{382DAECD-BB3F-43E6-BBB9-34B5255C7709}" destId="{B23143D5-29F8-4CEF-BEFF-122D7FBF3952}" srcOrd="2" destOrd="0" presId="urn:microsoft.com/office/officeart/2008/layout/AlternatingHexagons"/>
    <dgm:cxn modelId="{AE2E60C5-F69C-4432-9017-03D72C1F10C2}" type="presParOf" srcId="{382DAECD-BB3F-43E6-BBB9-34B5255C7709}" destId="{D231E7D8-F1A0-4010-8F0F-36BA178761E8}" srcOrd="3" destOrd="0" presId="urn:microsoft.com/office/officeart/2008/layout/AlternatingHexagons"/>
    <dgm:cxn modelId="{2F39AF8F-150D-4DB6-B9C8-9F2576712772}" type="presParOf" srcId="{382DAECD-BB3F-43E6-BBB9-34B5255C7709}" destId="{863E4880-F5D7-45C4-8488-393042A19DB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30D9787-B60E-49B5-9914-49258601993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55AD3A1-675A-45E4-8D09-2C94165F273F}">
      <dgm:prSet phldrT="[Text]" custT="1"/>
      <dgm:spPr/>
      <dgm:t>
        <a:bodyPr/>
        <a:lstStyle/>
        <a:p>
          <a:r>
            <a:rPr lang="en-US" sz="2400" dirty="0" smtClean="0"/>
            <a:t>Grades</a:t>
          </a:r>
        </a:p>
        <a:p>
          <a:r>
            <a:rPr lang="en-US" sz="2400" dirty="0" smtClean="0"/>
            <a:t>11-12</a:t>
          </a:r>
        </a:p>
        <a:p>
          <a:r>
            <a:rPr lang="en-US" sz="1600" dirty="0" smtClean="0"/>
            <a:t> </a:t>
          </a:r>
          <a:endParaRPr lang="en-US" sz="1600" dirty="0"/>
        </a:p>
      </dgm:t>
    </dgm:pt>
    <dgm:pt modelId="{98259CE5-9195-4366-9070-46F7ABF5578A}" type="parTrans" cxnId="{98D789DD-38AB-4484-A7BC-EF6D2C55E559}">
      <dgm:prSet/>
      <dgm:spPr/>
      <dgm:t>
        <a:bodyPr/>
        <a:lstStyle/>
        <a:p>
          <a:endParaRPr lang="en-US"/>
        </a:p>
      </dgm:t>
    </dgm:pt>
    <dgm:pt modelId="{315D5829-78ED-4FE5-8455-79A328E8149A}" type="sibTrans" cxnId="{98D789DD-38AB-4484-A7BC-EF6D2C55E559}">
      <dgm:prSet/>
      <dgm:spPr/>
      <dgm:t>
        <a:bodyPr/>
        <a:lstStyle/>
        <a:p>
          <a:endParaRPr lang="en-US"/>
        </a:p>
      </dgm:t>
    </dgm:pt>
    <dgm:pt modelId="{E08BBE57-3754-4300-BA01-D186BE7D2AE2}">
      <dgm:prSet phldrT="[Text]"/>
      <dgm:spPr/>
      <dgm:t>
        <a:bodyPr/>
        <a:lstStyle/>
        <a:p>
          <a:r>
            <a:rPr lang="en-US" dirty="0" smtClean="0"/>
            <a:t>2 Semesters—instead of 1 semester in college!</a:t>
          </a:r>
        </a:p>
        <a:p>
          <a:r>
            <a:rPr lang="en-US" dirty="0" smtClean="0"/>
            <a:t>10  LNE credits</a:t>
          </a:r>
        </a:p>
        <a:p>
          <a:r>
            <a:rPr lang="en-US" dirty="0" smtClean="0"/>
            <a:t>4.5 SCC credits</a:t>
          </a:r>
        </a:p>
      </dgm:t>
    </dgm:pt>
    <dgm:pt modelId="{F41E0E30-4F43-4A1A-808C-EA8E12D0EEB9}" type="parTrans" cxnId="{3FB5E93B-90AF-4BF0-9593-5CD61EDE1222}">
      <dgm:prSet/>
      <dgm:spPr/>
      <dgm:t>
        <a:bodyPr/>
        <a:lstStyle/>
        <a:p>
          <a:endParaRPr lang="en-US"/>
        </a:p>
      </dgm:t>
    </dgm:pt>
    <dgm:pt modelId="{1DE6A9A6-2250-4259-BD5D-74A97F9F287E}" type="sibTrans" cxnId="{3FB5E93B-90AF-4BF0-9593-5CD61EDE1222}">
      <dgm:prSet/>
      <dgm:spPr/>
      <dgm:t>
        <a:bodyPr/>
        <a:lstStyle/>
        <a:p>
          <a:endParaRPr lang="en-US"/>
        </a:p>
      </dgm:t>
    </dgm:pt>
    <dgm:pt modelId="{25ACA149-DB55-4706-B644-EF167C3D44B6}">
      <dgm:prSet phldrT="[Text]"/>
      <dgm:spPr/>
      <dgm:t>
        <a:bodyPr/>
        <a:lstStyle/>
        <a:p>
          <a:r>
            <a:rPr lang="en-US" dirty="0" smtClean="0"/>
            <a:t>DUAL CREDIT with SCC</a:t>
          </a:r>
        </a:p>
      </dgm:t>
    </dgm:pt>
    <dgm:pt modelId="{730EB485-849D-4DF5-9FBB-ACF51AA0BC28}" type="parTrans" cxnId="{D94587D1-DD3C-4FC1-81A4-D43A8CC45473}">
      <dgm:prSet/>
      <dgm:spPr/>
      <dgm:t>
        <a:bodyPr/>
        <a:lstStyle/>
        <a:p>
          <a:endParaRPr lang="en-US"/>
        </a:p>
      </dgm:t>
    </dgm:pt>
    <dgm:pt modelId="{930908CE-E4C7-404D-9D1E-41598D2C2677}" type="sibTrans" cxnId="{D94587D1-DD3C-4FC1-81A4-D43A8CC45473}">
      <dgm:prSet/>
      <dgm:spPr/>
      <dgm:t>
        <a:bodyPr/>
        <a:lstStyle/>
        <a:p>
          <a:endParaRPr lang="en-US"/>
        </a:p>
      </dgm:t>
    </dgm:pt>
    <dgm:pt modelId="{5A0646D0-E92E-4578-965C-001EBC9FDCC3}">
      <dgm:prSet phldrT="[Text]"/>
      <dgm:spPr/>
      <dgm:t>
        <a:bodyPr/>
        <a:lstStyle/>
        <a:p>
          <a:r>
            <a:rPr lang="en-US" dirty="0" smtClean="0"/>
            <a:t>Virtually the same class as your first semester of accounting in college—much friendlier pace and strong foundation of skills!</a:t>
          </a:r>
        </a:p>
      </dgm:t>
    </dgm:pt>
    <dgm:pt modelId="{ABF23966-3031-41DA-8B38-CD5EE5FDF1E2}" type="parTrans" cxnId="{F709498C-39A5-4C09-BFD6-89DACAD69585}">
      <dgm:prSet/>
      <dgm:spPr/>
      <dgm:t>
        <a:bodyPr/>
        <a:lstStyle/>
        <a:p>
          <a:endParaRPr lang="en-US"/>
        </a:p>
      </dgm:t>
    </dgm:pt>
    <dgm:pt modelId="{9DE5B04C-B04F-4A48-95B0-0736E362F416}" type="sibTrans" cxnId="{F709498C-39A5-4C09-BFD6-89DACAD69585}">
      <dgm:prSet/>
      <dgm:spPr/>
      <dgm:t>
        <a:bodyPr/>
        <a:lstStyle/>
        <a:p>
          <a:endParaRPr lang="en-US"/>
        </a:p>
      </dgm:t>
    </dgm:pt>
    <dgm:pt modelId="{91B4DD05-EE1F-4CFD-830F-32A7215781B4}">
      <dgm:prSet phldrT="[Text]" custT="1"/>
      <dgm:spPr/>
      <dgm:t>
        <a:bodyPr/>
        <a:lstStyle/>
        <a:p>
          <a:r>
            <a:rPr lang="en-US" sz="1800" dirty="0" smtClean="0"/>
            <a:t>WEIGHTED CLASS—Improve your GPA!</a:t>
          </a:r>
          <a:endParaRPr lang="en-US" sz="1800" dirty="0"/>
        </a:p>
      </dgm:t>
    </dgm:pt>
    <dgm:pt modelId="{5280067C-B3E2-4D9F-9B1E-D3EEFF51418E}" type="parTrans" cxnId="{4E6A07A2-BB8F-43D9-82F0-EB582D4CC36F}">
      <dgm:prSet/>
      <dgm:spPr/>
      <dgm:t>
        <a:bodyPr/>
        <a:lstStyle/>
        <a:p>
          <a:endParaRPr lang="en-US"/>
        </a:p>
      </dgm:t>
    </dgm:pt>
    <dgm:pt modelId="{846E9EBE-4157-4FD4-9570-21ACD5C7EFE5}" type="sibTrans" cxnId="{4E6A07A2-BB8F-43D9-82F0-EB582D4CC36F}">
      <dgm:prSet/>
      <dgm:spPr/>
      <dgm:t>
        <a:bodyPr/>
        <a:lstStyle/>
        <a:p>
          <a:endParaRPr lang="en-US"/>
        </a:p>
      </dgm:t>
    </dgm:pt>
    <dgm:pt modelId="{CB2F27BA-164D-4C6D-BB6E-4BF06ABA1BDF}">
      <dgm:prSet phldrT="[Text]" custT="1"/>
      <dgm:spPr/>
      <dgm:t>
        <a:bodyPr/>
        <a:lstStyle/>
        <a:p>
          <a:r>
            <a:rPr lang="en-US" sz="1800" dirty="0" smtClean="0"/>
            <a:t>Mr. </a:t>
          </a:r>
          <a:r>
            <a:rPr lang="en-US" sz="1800" dirty="0" err="1" smtClean="0"/>
            <a:t>Glathar</a:t>
          </a:r>
          <a:r>
            <a:rPr lang="en-US" sz="1800" dirty="0" smtClean="0"/>
            <a:t> says this was his toughest class in college! Take it in high school where success rate is much higher than in college!</a:t>
          </a:r>
          <a:endParaRPr lang="en-US" sz="1800" dirty="0"/>
        </a:p>
      </dgm:t>
    </dgm:pt>
    <dgm:pt modelId="{751D0FD1-E204-4DFC-B5DC-7A9746D5901A}" type="parTrans" cxnId="{66067EAF-19E9-40F2-B74B-8BF5BE71E4D8}">
      <dgm:prSet/>
      <dgm:spPr/>
      <dgm:t>
        <a:bodyPr/>
        <a:lstStyle/>
        <a:p>
          <a:endParaRPr lang="en-US"/>
        </a:p>
      </dgm:t>
    </dgm:pt>
    <dgm:pt modelId="{41C995B8-AD23-4E47-AAD1-B704CE55048A}" type="sibTrans" cxnId="{66067EAF-19E9-40F2-B74B-8BF5BE71E4D8}">
      <dgm:prSet/>
      <dgm:spPr/>
      <dgm:t>
        <a:bodyPr/>
        <a:lstStyle/>
        <a:p>
          <a:endParaRPr lang="en-US"/>
        </a:p>
      </dgm:t>
    </dgm:pt>
    <dgm:pt modelId="{C0D2617B-705A-4CBC-A99B-4C7586272BF8}" type="pres">
      <dgm:prSet presAssocID="{330D9787-B60E-49B5-9914-492586019936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E7B7356-2224-46C6-996A-AF1724C9555F}" type="pres">
      <dgm:prSet presAssocID="{855AD3A1-675A-45E4-8D09-2C94165F273F}" presName="composite" presStyleCnt="0"/>
      <dgm:spPr/>
    </dgm:pt>
    <dgm:pt modelId="{F72B809E-3045-47B1-8DE4-455D4F053B35}" type="pres">
      <dgm:prSet presAssocID="{855AD3A1-675A-45E4-8D09-2C94165F273F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CDC514-5ED2-418C-89C7-3DC98052C559}" type="pres">
      <dgm:prSet presAssocID="{855AD3A1-675A-45E4-8D09-2C94165F273F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2E11CD-63E8-47DC-AD3F-655DAAABA8CB}" type="pres">
      <dgm:prSet presAssocID="{855AD3A1-675A-45E4-8D09-2C94165F273F}" presName="BalanceSpacing" presStyleCnt="0"/>
      <dgm:spPr/>
    </dgm:pt>
    <dgm:pt modelId="{FE95C04E-9150-41CE-AEB2-2B3FF458F5D8}" type="pres">
      <dgm:prSet presAssocID="{855AD3A1-675A-45E4-8D09-2C94165F273F}" presName="BalanceSpacing1" presStyleCnt="0"/>
      <dgm:spPr/>
    </dgm:pt>
    <dgm:pt modelId="{51DB31E8-00FF-4F0D-B3C9-AADD090AD228}" type="pres">
      <dgm:prSet presAssocID="{315D5829-78ED-4FE5-8455-79A328E8149A}" presName="Accent1Text" presStyleLbl="node1" presStyleIdx="1" presStyleCnt="6"/>
      <dgm:spPr/>
      <dgm:t>
        <a:bodyPr/>
        <a:lstStyle/>
        <a:p>
          <a:endParaRPr lang="en-US"/>
        </a:p>
      </dgm:t>
    </dgm:pt>
    <dgm:pt modelId="{74D6FF39-C30B-44FF-9301-DE3F96EFC198}" type="pres">
      <dgm:prSet presAssocID="{315D5829-78ED-4FE5-8455-79A328E8149A}" presName="spaceBetweenRectangles" presStyleCnt="0"/>
      <dgm:spPr/>
    </dgm:pt>
    <dgm:pt modelId="{76CCC38E-CB73-4058-82AB-5B86189FE8FD}" type="pres">
      <dgm:prSet presAssocID="{25ACA149-DB55-4706-B644-EF167C3D44B6}" presName="composite" presStyleCnt="0"/>
      <dgm:spPr/>
    </dgm:pt>
    <dgm:pt modelId="{F46D9C4B-32A2-4E3C-BFE5-BE61FEC37C4E}" type="pres">
      <dgm:prSet presAssocID="{25ACA149-DB55-4706-B644-EF167C3D44B6}" presName="Parent1" presStyleLbl="node1" presStyleIdx="2" presStyleCnt="6" custLinFactNeighborX="-3829" custLinFactNeighborY="-199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119FF9-1072-4E96-91C6-A97C4D745BB3}" type="pres">
      <dgm:prSet presAssocID="{25ACA149-DB55-4706-B644-EF167C3D44B6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40B342-0C20-4003-9E32-AB5D34905EC5}" type="pres">
      <dgm:prSet presAssocID="{25ACA149-DB55-4706-B644-EF167C3D44B6}" presName="BalanceSpacing" presStyleCnt="0"/>
      <dgm:spPr/>
    </dgm:pt>
    <dgm:pt modelId="{2B5188D0-4D25-452A-A13A-4401143D60F4}" type="pres">
      <dgm:prSet presAssocID="{25ACA149-DB55-4706-B644-EF167C3D44B6}" presName="BalanceSpacing1" presStyleCnt="0"/>
      <dgm:spPr/>
    </dgm:pt>
    <dgm:pt modelId="{257DA0B5-693B-4B4E-8EC6-BCC205D79D11}" type="pres">
      <dgm:prSet presAssocID="{930908CE-E4C7-404D-9D1E-41598D2C2677}" presName="Accent1Text" presStyleLbl="node1" presStyleIdx="3" presStyleCnt="6" custLinFactNeighborX="-5169" custLinFactNeighborY="666"/>
      <dgm:spPr/>
      <dgm:t>
        <a:bodyPr/>
        <a:lstStyle/>
        <a:p>
          <a:endParaRPr lang="en-US"/>
        </a:p>
      </dgm:t>
    </dgm:pt>
    <dgm:pt modelId="{CB4C2600-C5F1-4360-8E0D-0E9A050B3CC2}" type="pres">
      <dgm:prSet presAssocID="{930908CE-E4C7-404D-9D1E-41598D2C2677}" presName="spaceBetweenRectangles" presStyleCnt="0"/>
      <dgm:spPr/>
    </dgm:pt>
    <dgm:pt modelId="{382DAECD-BB3F-43E6-BBB9-34B5255C7709}" type="pres">
      <dgm:prSet presAssocID="{91B4DD05-EE1F-4CFD-830F-32A7215781B4}" presName="composite" presStyleCnt="0"/>
      <dgm:spPr/>
    </dgm:pt>
    <dgm:pt modelId="{0F3F4CFB-A44B-465E-AC90-B4223A6AFC43}" type="pres">
      <dgm:prSet presAssocID="{91B4DD05-EE1F-4CFD-830F-32A7215781B4}" presName="Parent1" presStyleLbl="node1" presStyleIdx="4" presStyleCnt="6" custScaleX="12688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66BD02-F8D3-43FE-99C1-EFEA966C03C3}" type="pres">
      <dgm:prSet presAssocID="{91B4DD05-EE1F-4CFD-830F-32A7215781B4}" presName="Childtext1" presStyleLbl="revTx" presStyleIdx="2" presStyleCnt="3" custScaleX="148360" custScaleY="138582" custLinFactNeighborX="26865" custLinFactNeighborY="24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3143D5-29F8-4CEF-BEFF-122D7FBF3952}" type="pres">
      <dgm:prSet presAssocID="{91B4DD05-EE1F-4CFD-830F-32A7215781B4}" presName="BalanceSpacing" presStyleCnt="0"/>
      <dgm:spPr/>
    </dgm:pt>
    <dgm:pt modelId="{D231E7D8-F1A0-4010-8F0F-36BA178761E8}" type="pres">
      <dgm:prSet presAssocID="{91B4DD05-EE1F-4CFD-830F-32A7215781B4}" presName="BalanceSpacing1" presStyleCnt="0"/>
      <dgm:spPr/>
    </dgm:pt>
    <dgm:pt modelId="{863E4880-F5D7-45C4-8488-393042A19DBD}" type="pres">
      <dgm:prSet presAssocID="{846E9EBE-4157-4FD4-9570-21ACD5C7EFE5}" presName="Accent1Text" presStyleLbl="node1" presStyleIdx="5" presStyleCnt="6" custLinFactNeighborX="-7754" custLinFactNeighborY="0"/>
      <dgm:spPr/>
      <dgm:t>
        <a:bodyPr/>
        <a:lstStyle/>
        <a:p>
          <a:endParaRPr lang="en-US"/>
        </a:p>
      </dgm:t>
    </dgm:pt>
  </dgm:ptLst>
  <dgm:cxnLst>
    <dgm:cxn modelId="{F88F4D5A-FB5C-4281-B067-9191A482E698}" type="presOf" srcId="{25ACA149-DB55-4706-B644-EF167C3D44B6}" destId="{F46D9C4B-32A2-4E3C-BFE5-BE61FEC37C4E}" srcOrd="0" destOrd="0" presId="urn:microsoft.com/office/officeart/2008/layout/AlternatingHexagons"/>
    <dgm:cxn modelId="{4E6A07A2-BB8F-43D9-82F0-EB582D4CC36F}" srcId="{330D9787-B60E-49B5-9914-492586019936}" destId="{91B4DD05-EE1F-4CFD-830F-32A7215781B4}" srcOrd="2" destOrd="0" parTransId="{5280067C-B3E2-4D9F-9B1E-D3EEFF51418E}" sibTransId="{846E9EBE-4157-4FD4-9570-21ACD5C7EFE5}"/>
    <dgm:cxn modelId="{2433986D-0FF1-4E76-AB9E-0DC026771AFF}" type="presOf" srcId="{CB2F27BA-164D-4C6D-BB6E-4BF06ABA1BDF}" destId="{B766BD02-F8D3-43FE-99C1-EFEA966C03C3}" srcOrd="0" destOrd="0" presId="urn:microsoft.com/office/officeart/2008/layout/AlternatingHexagons"/>
    <dgm:cxn modelId="{D9E0D19E-B78A-4F70-9BAF-44C0008264B4}" type="presOf" srcId="{846E9EBE-4157-4FD4-9570-21ACD5C7EFE5}" destId="{863E4880-F5D7-45C4-8488-393042A19DBD}" srcOrd="0" destOrd="0" presId="urn:microsoft.com/office/officeart/2008/layout/AlternatingHexagons"/>
    <dgm:cxn modelId="{66067EAF-19E9-40F2-B74B-8BF5BE71E4D8}" srcId="{91B4DD05-EE1F-4CFD-830F-32A7215781B4}" destId="{CB2F27BA-164D-4C6D-BB6E-4BF06ABA1BDF}" srcOrd="0" destOrd="0" parTransId="{751D0FD1-E204-4DFC-B5DC-7A9746D5901A}" sibTransId="{41C995B8-AD23-4E47-AAD1-B704CE55048A}"/>
    <dgm:cxn modelId="{F992C90E-90CD-4715-9135-C53E66949BCF}" type="presOf" srcId="{5A0646D0-E92E-4578-965C-001EBC9FDCC3}" destId="{90119FF9-1072-4E96-91C6-A97C4D745BB3}" srcOrd="0" destOrd="0" presId="urn:microsoft.com/office/officeart/2008/layout/AlternatingHexagons"/>
    <dgm:cxn modelId="{4D728459-3D41-4475-8F4C-1056A65EAE89}" type="presOf" srcId="{855AD3A1-675A-45E4-8D09-2C94165F273F}" destId="{F72B809E-3045-47B1-8DE4-455D4F053B35}" srcOrd="0" destOrd="0" presId="urn:microsoft.com/office/officeart/2008/layout/AlternatingHexagons"/>
    <dgm:cxn modelId="{B3222849-388C-4B22-ADFE-CDAC92DC2FD7}" type="presOf" srcId="{E08BBE57-3754-4300-BA01-D186BE7D2AE2}" destId="{BDCDC514-5ED2-418C-89C7-3DC98052C559}" srcOrd="0" destOrd="0" presId="urn:microsoft.com/office/officeart/2008/layout/AlternatingHexagons"/>
    <dgm:cxn modelId="{06C0BAA7-BC2E-49C2-8760-345600A8B197}" type="presOf" srcId="{330D9787-B60E-49B5-9914-492586019936}" destId="{C0D2617B-705A-4CBC-A99B-4C7586272BF8}" srcOrd="0" destOrd="0" presId="urn:microsoft.com/office/officeart/2008/layout/AlternatingHexagons"/>
    <dgm:cxn modelId="{F709498C-39A5-4C09-BFD6-89DACAD69585}" srcId="{25ACA149-DB55-4706-B644-EF167C3D44B6}" destId="{5A0646D0-E92E-4578-965C-001EBC9FDCC3}" srcOrd="0" destOrd="0" parTransId="{ABF23966-3031-41DA-8B38-CD5EE5FDF1E2}" sibTransId="{9DE5B04C-B04F-4A48-95B0-0736E362F416}"/>
    <dgm:cxn modelId="{3FB5E93B-90AF-4BF0-9593-5CD61EDE1222}" srcId="{855AD3A1-675A-45E4-8D09-2C94165F273F}" destId="{E08BBE57-3754-4300-BA01-D186BE7D2AE2}" srcOrd="0" destOrd="0" parTransId="{F41E0E30-4F43-4A1A-808C-EA8E12D0EEB9}" sibTransId="{1DE6A9A6-2250-4259-BD5D-74A97F9F287E}"/>
    <dgm:cxn modelId="{D94587D1-DD3C-4FC1-81A4-D43A8CC45473}" srcId="{330D9787-B60E-49B5-9914-492586019936}" destId="{25ACA149-DB55-4706-B644-EF167C3D44B6}" srcOrd="1" destOrd="0" parTransId="{730EB485-849D-4DF5-9FBB-ACF51AA0BC28}" sibTransId="{930908CE-E4C7-404D-9D1E-41598D2C2677}"/>
    <dgm:cxn modelId="{F31BF3A5-5831-445C-B1E1-6EBEF002207D}" type="presOf" srcId="{315D5829-78ED-4FE5-8455-79A328E8149A}" destId="{51DB31E8-00FF-4F0D-B3C9-AADD090AD228}" srcOrd="0" destOrd="0" presId="urn:microsoft.com/office/officeart/2008/layout/AlternatingHexagons"/>
    <dgm:cxn modelId="{98D789DD-38AB-4484-A7BC-EF6D2C55E559}" srcId="{330D9787-B60E-49B5-9914-492586019936}" destId="{855AD3A1-675A-45E4-8D09-2C94165F273F}" srcOrd="0" destOrd="0" parTransId="{98259CE5-9195-4366-9070-46F7ABF5578A}" sibTransId="{315D5829-78ED-4FE5-8455-79A328E8149A}"/>
    <dgm:cxn modelId="{E1C0BE80-4D33-4DF5-B909-2D5D754C89A5}" type="presOf" srcId="{91B4DD05-EE1F-4CFD-830F-32A7215781B4}" destId="{0F3F4CFB-A44B-465E-AC90-B4223A6AFC43}" srcOrd="0" destOrd="0" presId="urn:microsoft.com/office/officeart/2008/layout/AlternatingHexagons"/>
    <dgm:cxn modelId="{0D58DDCB-3791-481A-ABC8-1D0D55710B8E}" type="presOf" srcId="{930908CE-E4C7-404D-9D1E-41598D2C2677}" destId="{257DA0B5-693B-4B4E-8EC6-BCC205D79D11}" srcOrd="0" destOrd="0" presId="urn:microsoft.com/office/officeart/2008/layout/AlternatingHexagons"/>
    <dgm:cxn modelId="{8DB5A153-1FC4-4D09-98D8-F80605901D0D}" type="presParOf" srcId="{C0D2617B-705A-4CBC-A99B-4C7586272BF8}" destId="{6E7B7356-2224-46C6-996A-AF1724C9555F}" srcOrd="0" destOrd="0" presId="urn:microsoft.com/office/officeart/2008/layout/AlternatingHexagons"/>
    <dgm:cxn modelId="{F260FE73-E628-4560-BF27-8CE3251A2491}" type="presParOf" srcId="{6E7B7356-2224-46C6-996A-AF1724C9555F}" destId="{F72B809E-3045-47B1-8DE4-455D4F053B35}" srcOrd="0" destOrd="0" presId="urn:microsoft.com/office/officeart/2008/layout/AlternatingHexagons"/>
    <dgm:cxn modelId="{B2E020A0-70D5-4C79-99B3-38EE80E0FB84}" type="presParOf" srcId="{6E7B7356-2224-46C6-996A-AF1724C9555F}" destId="{BDCDC514-5ED2-418C-89C7-3DC98052C559}" srcOrd="1" destOrd="0" presId="urn:microsoft.com/office/officeart/2008/layout/AlternatingHexagons"/>
    <dgm:cxn modelId="{FC4EA631-0D36-4904-BF53-F06AC7A522AE}" type="presParOf" srcId="{6E7B7356-2224-46C6-996A-AF1724C9555F}" destId="{BD2E11CD-63E8-47DC-AD3F-655DAAABA8CB}" srcOrd="2" destOrd="0" presId="urn:microsoft.com/office/officeart/2008/layout/AlternatingHexagons"/>
    <dgm:cxn modelId="{413EA6EE-18B3-48F1-9D93-953AB416F94F}" type="presParOf" srcId="{6E7B7356-2224-46C6-996A-AF1724C9555F}" destId="{FE95C04E-9150-41CE-AEB2-2B3FF458F5D8}" srcOrd="3" destOrd="0" presId="urn:microsoft.com/office/officeart/2008/layout/AlternatingHexagons"/>
    <dgm:cxn modelId="{93491218-9C2D-4327-8FFB-BCBE742AD09E}" type="presParOf" srcId="{6E7B7356-2224-46C6-996A-AF1724C9555F}" destId="{51DB31E8-00FF-4F0D-B3C9-AADD090AD228}" srcOrd="4" destOrd="0" presId="urn:microsoft.com/office/officeart/2008/layout/AlternatingHexagons"/>
    <dgm:cxn modelId="{8288284E-4A14-45ED-B8A9-498218B17483}" type="presParOf" srcId="{C0D2617B-705A-4CBC-A99B-4C7586272BF8}" destId="{74D6FF39-C30B-44FF-9301-DE3F96EFC198}" srcOrd="1" destOrd="0" presId="urn:microsoft.com/office/officeart/2008/layout/AlternatingHexagons"/>
    <dgm:cxn modelId="{6885C2A1-8BBE-4F22-9694-5B919D17252F}" type="presParOf" srcId="{C0D2617B-705A-4CBC-A99B-4C7586272BF8}" destId="{76CCC38E-CB73-4058-82AB-5B86189FE8FD}" srcOrd="2" destOrd="0" presId="urn:microsoft.com/office/officeart/2008/layout/AlternatingHexagons"/>
    <dgm:cxn modelId="{206A801E-C52C-4592-897E-550758152859}" type="presParOf" srcId="{76CCC38E-CB73-4058-82AB-5B86189FE8FD}" destId="{F46D9C4B-32A2-4E3C-BFE5-BE61FEC37C4E}" srcOrd="0" destOrd="0" presId="urn:microsoft.com/office/officeart/2008/layout/AlternatingHexagons"/>
    <dgm:cxn modelId="{3A6E0241-17B2-4DF3-8180-11E690ABD9D0}" type="presParOf" srcId="{76CCC38E-CB73-4058-82AB-5B86189FE8FD}" destId="{90119FF9-1072-4E96-91C6-A97C4D745BB3}" srcOrd="1" destOrd="0" presId="urn:microsoft.com/office/officeart/2008/layout/AlternatingHexagons"/>
    <dgm:cxn modelId="{FDE8FE04-3EA1-44AC-8CB7-86B1E13C2813}" type="presParOf" srcId="{76CCC38E-CB73-4058-82AB-5B86189FE8FD}" destId="{3F40B342-0C20-4003-9E32-AB5D34905EC5}" srcOrd="2" destOrd="0" presId="urn:microsoft.com/office/officeart/2008/layout/AlternatingHexagons"/>
    <dgm:cxn modelId="{1A870AC7-5392-4D1B-B96C-BDBBB5B6485E}" type="presParOf" srcId="{76CCC38E-CB73-4058-82AB-5B86189FE8FD}" destId="{2B5188D0-4D25-452A-A13A-4401143D60F4}" srcOrd="3" destOrd="0" presId="urn:microsoft.com/office/officeart/2008/layout/AlternatingHexagons"/>
    <dgm:cxn modelId="{1D4F0051-EAA6-4753-A2BC-10C2F8147C3B}" type="presParOf" srcId="{76CCC38E-CB73-4058-82AB-5B86189FE8FD}" destId="{257DA0B5-693B-4B4E-8EC6-BCC205D79D11}" srcOrd="4" destOrd="0" presId="urn:microsoft.com/office/officeart/2008/layout/AlternatingHexagons"/>
    <dgm:cxn modelId="{D49FC992-0B51-43FF-B553-6AB0299EBAF0}" type="presParOf" srcId="{C0D2617B-705A-4CBC-A99B-4C7586272BF8}" destId="{CB4C2600-C5F1-4360-8E0D-0E9A050B3CC2}" srcOrd="3" destOrd="0" presId="urn:microsoft.com/office/officeart/2008/layout/AlternatingHexagons"/>
    <dgm:cxn modelId="{B8524F70-A112-4D21-B954-008FF3E10A27}" type="presParOf" srcId="{C0D2617B-705A-4CBC-A99B-4C7586272BF8}" destId="{382DAECD-BB3F-43E6-BBB9-34B5255C7709}" srcOrd="4" destOrd="0" presId="urn:microsoft.com/office/officeart/2008/layout/AlternatingHexagons"/>
    <dgm:cxn modelId="{EDC64DE9-2026-4B7C-A322-1DBA336C52A0}" type="presParOf" srcId="{382DAECD-BB3F-43E6-BBB9-34B5255C7709}" destId="{0F3F4CFB-A44B-465E-AC90-B4223A6AFC43}" srcOrd="0" destOrd="0" presId="urn:microsoft.com/office/officeart/2008/layout/AlternatingHexagons"/>
    <dgm:cxn modelId="{0B02F7F8-929E-4ADA-9DEE-C187A28B5AE3}" type="presParOf" srcId="{382DAECD-BB3F-43E6-BBB9-34B5255C7709}" destId="{B766BD02-F8D3-43FE-99C1-EFEA966C03C3}" srcOrd="1" destOrd="0" presId="urn:microsoft.com/office/officeart/2008/layout/AlternatingHexagons"/>
    <dgm:cxn modelId="{F1BF1085-FD26-408E-A539-F056B9D82904}" type="presParOf" srcId="{382DAECD-BB3F-43E6-BBB9-34B5255C7709}" destId="{B23143D5-29F8-4CEF-BEFF-122D7FBF3952}" srcOrd="2" destOrd="0" presId="urn:microsoft.com/office/officeart/2008/layout/AlternatingHexagons"/>
    <dgm:cxn modelId="{503D6DFA-F274-461C-925D-3EBB2E86F034}" type="presParOf" srcId="{382DAECD-BB3F-43E6-BBB9-34B5255C7709}" destId="{D231E7D8-F1A0-4010-8F0F-36BA178761E8}" srcOrd="3" destOrd="0" presId="urn:microsoft.com/office/officeart/2008/layout/AlternatingHexagons"/>
    <dgm:cxn modelId="{EA0F3057-9334-4AEF-8393-F4E4FFD355A9}" type="presParOf" srcId="{382DAECD-BB3F-43E6-BBB9-34B5255C7709}" destId="{863E4880-F5D7-45C4-8488-393042A19DB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330D9787-B60E-49B5-9914-49258601993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55AD3A1-675A-45E4-8D09-2C94165F273F}">
      <dgm:prSet phldrT="[Text]" custT="1"/>
      <dgm:spPr/>
      <dgm:t>
        <a:bodyPr/>
        <a:lstStyle/>
        <a:p>
          <a:r>
            <a:rPr lang="en-US" sz="2400" dirty="0" smtClean="0"/>
            <a:t>Grades</a:t>
          </a:r>
        </a:p>
        <a:p>
          <a:r>
            <a:rPr lang="en-US" sz="2400" dirty="0" smtClean="0"/>
            <a:t>11-12</a:t>
          </a:r>
        </a:p>
        <a:p>
          <a:r>
            <a:rPr lang="en-US" sz="1200" dirty="0" smtClean="0"/>
            <a:t>(COURSE CAN BE REPEATED)</a:t>
          </a:r>
        </a:p>
        <a:p>
          <a:r>
            <a:rPr lang="en-US" sz="1600" dirty="0" smtClean="0"/>
            <a:t> </a:t>
          </a:r>
          <a:endParaRPr lang="en-US" sz="1600" dirty="0"/>
        </a:p>
      </dgm:t>
    </dgm:pt>
    <dgm:pt modelId="{98259CE5-9195-4366-9070-46F7ABF5578A}" type="parTrans" cxnId="{98D789DD-38AB-4484-A7BC-EF6D2C55E559}">
      <dgm:prSet/>
      <dgm:spPr/>
      <dgm:t>
        <a:bodyPr/>
        <a:lstStyle/>
        <a:p>
          <a:endParaRPr lang="en-US"/>
        </a:p>
      </dgm:t>
    </dgm:pt>
    <dgm:pt modelId="{315D5829-78ED-4FE5-8455-79A328E8149A}" type="sibTrans" cxnId="{98D789DD-38AB-4484-A7BC-EF6D2C55E559}">
      <dgm:prSet/>
      <dgm:spPr/>
      <dgm:t>
        <a:bodyPr/>
        <a:lstStyle/>
        <a:p>
          <a:endParaRPr lang="en-US"/>
        </a:p>
      </dgm:t>
    </dgm:pt>
    <dgm:pt modelId="{E08BBE57-3754-4300-BA01-D186BE7D2AE2}">
      <dgm:prSet phldrT="[Text]"/>
      <dgm:spPr/>
      <dgm:t>
        <a:bodyPr/>
        <a:lstStyle/>
        <a:p>
          <a:r>
            <a:rPr lang="en-US" dirty="0" smtClean="0"/>
            <a:t>You need a pay-check job and you need to average 10 hours of work/week</a:t>
          </a:r>
        </a:p>
        <a:p>
          <a:r>
            <a:rPr lang="en-US" dirty="0" smtClean="0"/>
            <a:t>EARN UP TO 10 ELECTIVE CREDITS/SEMESTER—Max of 20</a:t>
          </a:r>
        </a:p>
      </dgm:t>
    </dgm:pt>
    <dgm:pt modelId="{F41E0E30-4F43-4A1A-808C-EA8E12D0EEB9}" type="parTrans" cxnId="{3FB5E93B-90AF-4BF0-9593-5CD61EDE1222}">
      <dgm:prSet/>
      <dgm:spPr/>
      <dgm:t>
        <a:bodyPr/>
        <a:lstStyle/>
        <a:p>
          <a:endParaRPr lang="en-US"/>
        </a:p>
      </dgm:t>
    </dgm:pt>
    <dgm:pt modelId="{1DE6A9A6-2250-4259-BD5D-74A97F9F287E}" type="sibTrans" cxnId="{3FB5E93B-90AF-4BF0-9593-5CD61EDE1222}">
      <dgm:prSet/>
      <dgm:spPr/>
      <dgm:t>
        <a:bodyPr/>
        <a:lstStyle/>
        <a:p>
          <a:endParaRPr lang="en-US"/>
        </a:p>
      </dgm:t>
    </dgm:pt>
    <dgm:pt modelId="{25ACA149-DB55-4706-B644-EF167C3D44B6}">
      <dgm:prSet phldrT="[Text]" custT="1"/>
      <dgm:spPr/>
      <dgm:t>
        <a:bodyPr/>
        <a:lstStyle/>
        <a:p>
          <a:r>
            <a:rPr lang="en-US" sz="1800" dirty="0" smtClean="0"/>
            <a:t>See your counselor</a:t>
          </a:r>
        </a:p>
      </dgm:t>
    </dgm:pt>
    <dgm:pt modelId="{730EB485-849D-4DF5-9FBB-ACF51AA0BC28}" type="parTrans" cxnId="{D94587D1-DD3C-4FC1-81A4-D43A8CC45473}">
      <dgm:prSet/>
      <dgm:spPr/>
      <dgm:t>
        <a:bodyPr/>
        <a:lstStyle/>
        <a:p>
          <a:endParaRPr lang="en-US"/>
        </a:p>
      </dgm:t>
    </dgm:pt>
    <dgm:pt modelId="{930908CE-E4C7-404D-9D1E-41598D2C2677}" type="sibTrans" cxnId="{D94587D1-DD3C-4FC1-81A4-D43A8CC45473}">
      <dgm:prSet/>
      <dgm:spPr/>
      <dgm:t>
        <a:bodyPr/>
        <a:lstStyle/>
        <a:p>
          <a:endParaRPr lang="en-US"/>
        </a:p>
      </dgm:t>
    </dgm:pt>
    <dgm:pt modelId="{5A0646D0-E92E-4578-965C-001EBC9FDCC3}">
      <dgm:prSet phldrT="[Text]"/>
      <dgm:spPr/>
      <dgm:t>
        <a:bodyPr/>
        <a:lstStyle/>
        <a:p>
          <a:endParaRPr lang="en-US" dirty="0" smtClean="0"/>
        </a:p>
      </dgm:t>
    </dgm:pt>
    <dgm:pt modelId="{ABF23966-3031-41DA-8B38-CD5EE5FDF1E2}" type="parTrans" cxnId="{F709498C-39A5-4C09-BFD6-89DACAD69585}">
      <dgm:prSet/>
      <dgm:spPr/>
      <dgm:t>
        <a:bodyPr/>
        <a:lstStyle/>
        <a:p>
          <a:endParaRPr lang="en-US"/>
        </a:p>
      </dgm:t>
    </dgm:pt>
    <dgm:pt modelId="{9DE5B04C-B04F-4A48-95B0-0736E362F416}" type="sibTrans" cxnId="{F709498C-39A5-4C09-BFD6-89DACAD69585}">
      <dgm:prSet/>
      <dgm:spPr/>
      <dgm:t>
        <a:bodyPr/>
        <a:lstStyle/>
        <a:p>
          <a:endParaRPr lang="en-US"/>
        </a:p>
      </dgm:t>
    </dgm:pt>
    <dgm:pt modelId="{91B4DD05-EE1F-4CFD-830F-32A7215781B4}">
      <dgm:prSet phldrT="[Text]"/>
      <dgm:spPr/>
      <dgm:t>
        <a:bodyPr/>
        <a:lstStyle/>
        <a:p>
          <a:r>
            <a:rPr lang="en-US" dirty="0" smtClean="0"/>
            <a:t>Limited to those students who need to get caught up on credits OR who are trying to graduate early!</a:t>
          </a:r>
          <a:endParaRPr lang="en-US" dirty="0"/>
        </a:p>
      </dgm:t>
    </dgm:pt>
    <dgm:pt modelId="{5280067C-B3E2-4D9F-9B1E-D3EEFF51418E}" type="parTrans" cxnId="{4E6A07A2-BB8F-43D9-82F0-EB582D4CC36F}">
      <dgm:prSet/>
      <dgm:spPr/>
      <dgm:t>
        <a:bodyPr/>
        <a:lstStyle/>
        <a:p>
          <a:endParaRPr lang="en-US"/>
        </a:p>
      </dgm:t>
    </dgm:pt>
    <dgm:pt modelId="{846E9EBE-4157-4FD4-9570-21ACD5C7EFE5}" type="sibTrans" cxnId="{4E6A07A2-BB8F-43D9-82F0-EB582D4CC36F}">
      <dgm:prSet/>
      <dgm:spPr/>
      <dgm:t>
        <a:bodyPr/>
        <a:lstStyle/>
        <a:p>
          <a:endParaRPr lang="en-US"/>
        </a:p>
      </dgm:t>
    </dgm:pt>
    <dgm:pt modelId="{C0D2617B-705A-4CBC-A99B-4C7586272BF8}" type="pres">
      <dgm:prSet presAssocID="{330D9787-B60E-49B5-9914-492586019936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E7B7356-2224-46C6-996A-AF1724C9555F}" type="pres">
      <dgm:prSet presAssocID="{855AD3A1-675A-45E4-8D09-2C94165F273F}" presName="composite" presStyleCnt="0"/>
      <dgm:spPr/>
    </dgm:pt>
    <dgm:pt modelId="{F72B809E-3045-47B1-8DE4-455D4F053B35}" type="pres">
      <dgm:prSet presAssocID="{855AD3A1-675A-45E4-8D09-2C94165F273F}" presName="Parent1" presStyleLbl="node1" presStyleIdx="0" presStyleCnt="6" custLinFactNeighborX="28334" custLinFactNeighborY="425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CDC514-5ED2-418C-89C7-3DC98052C559}" type="pres">
      <dgm:prSet presAssocID="{855AD3A1-675A-45E4-8D09-2C94165F273F}" presName="Childtext1" presStyleLbl="revTx" presStyleIdx="0" presStyleCnt="3" custScaleX="160760" custLinFactNeighborX="54954" custLinFactNeighborY="222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2E11CD-63E8-47DC-AD3F-655DAAABA8CB}" type="pres">
      <dgm:prSet presAssocID="{855AD3A1-675A-45E4-8D09-2C94165F273F}" presName="BalanceSpacing" presStyleCnt="0"/>
      <dgm:spPr/>
    </dgm:pt>
    <dgm:pt modelId="{FE95C04E-9150-41CE-AEB2-2B3FF458F5D8}" type="pres">
      <dgm:prSet presAssocID="{855AD3A1-675A-45E4-8D09-2C94165F273F}" presName="BalanceSpacing1" presStyleCnt="0"/>
      <dgm:spPr/>
    </dgm:pt>
    <dgm:pt modelId="{51DB31E8-00FF-4F0D-B3C9-AADD090AD228}" type="pres">
      <dgm:prSet presAssocID="{315D5829-78ED-4FE5-8455-79A328E8149A}" presName="Accent1Text" presStyleLbl="node1" presStyleIdx="1" presStyleCnt="6" custLinFactNeighborX="30632" custLinFactNeighborY="4250"/>
      <dgm:spPr/>
      <dgm:t>
        <a:bodyPr/>
        <a:lstStyle/>
        <a:p>
          <a:endParaRPr lang="en-US"/>
        </a:p>
      </dgm:t>
    </dgm:pt>
    <dgm:pt modelId="{74D6FF39-C30B-44FF-9301-DE3F96EFC198}" type="pres">
      <dgm:prSet presAssocID="{315D5829-78ED-4FE5-8455-79A328E8149A}" presName="spaceBetweenRectangles" presStyleCnt="0"/>
      <dgm:spPr/>
    </dgm:pt>
    <dgm:pt modelId="{76CCC38E-CB73-4058-82AB-5B86189FE8FD}" type="pres">
      <dgm:prSet presAssocID="{25ACA149-DB55-4706-B644-EF167C3D44B6}" presName="composite" presStyleCnt="0"/>
      <dgm:spPr/>
    </dgm:pt>
    <dgm:pt modelId="{F46D9C4B-32A2-4E3C-BFE5-BE61FEC37C4E}" type="pres">
      <dgm:prSet presAssocID="{25ACA149-DB55-4706-B644-EF167C3D44B6}" presName="Parent1" presStyleLbl="node1" presStyleIdx="2" presStyleCnt="6" custLinFactNeighborX="7658" custLinFactNeighborY="266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119FF9-1072-4E96-91C6-A97C4D745BB3}" type="pres">
      <dgm:prSet presAssocID="{25ACA149-DB55-4706-B644-EF167C3D44B6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40B342-0C20-4003-9E32-AB5D34905EC5}" type="pres">
      <dgm:prSet presAssocID="{25ACA149-DB55-4706-B644-EF167C3D44B6}" presName="BalanceSpacing" presStyleCnt="0"/>
      <dgm:spPr/>
    </dgm:pt>
    <dgm:pt modelId="{2B5188D0-4D25-452A-A13A-4401143D60F4}" type="pres">
      <dgm:prSet presAssocID="{25ACA149-DB55-4706-B644-EF167C3D44B6}" presName="BalanceSpacing1" presStyleCnt="0"/>
      <dgm:spPr/>
    </dgm:pt>
    <dgm:pt modelId="{257DA0B5-693B-4B4E-8EC6-BCC205D79D11}" type="pres">
      <dgm:prSet presAssocID="{930908CE-E4C7-404D-9D1E-41598D2C2677}" presName="Accent1Text" presStyleLbl="node1" presStyleIdx="3" presStyleCnt="6" custScaleX="89453" custScaleY="83851"/>
      <dgm:spPr/>
      <dgm:t>
        <a:bodyPr/>
        <a:lstStyle/>
        <a:p>
          <a:endParaRPr lang="en-US"/>
        </a:p>
      </dgm:t>
    </dgm:pt>
    <dgm:pt modelId="{CB4C2600-C5F1-4360-8E0D-0E9A050B3CC2}" type="pres">
      <dgm:prSet presAssocID="{930908CE-E4C7-404D-9D1E-41598D2C2677}" presName="spaceBetweenRectangles" presStyleCnt="0"/>
      <dgm:spPr/>
    </dgm:pt>
    <dgm:pt modelId="{382DAECD-BB3F-43E6-BBB9-34B5255C7709}" type="pres">
      <dgm:prSet presAssocID="{91B4DD05-EE1F-4CFD-830F-32A7215781B4}" presName="composite" presStyleCnt="0"/>
      <dgm:spPr/>
    </dgm:pt>
    <dgm:pt modelId="{0F3F4CFB-A44B-465E-AC90-B4223A6AFC43}" type="pres">
      <dgm:prSet presAssocID="{91B4DD05-EE1F-4CFD-830F-32A7215781B4}" presName="Parent1" presStyleLbl="node1" presStyleIdx="4" presStyleCnt="6" custScaleX="195509" custLinFactNeighborX="20676" custLinFactNeighborY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66BD02-F8D3-43FE-99C1-EFEA966C03C3}" type="pres">
      <dgm:prSet presAssocID="{91B4DD05-EE1F-4CFD-830F-32A7215781B4}" presName="Childtext1" presStyleLbl="revTx" presStyleIdx="2" presStyleCnt="3" custScaleY="12160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3143D5-29F8-4CEF-BEFF-122D7FBF3952}" type="pres">
      <dgm:prSet presAssocID="{91B4DD05-EE1F-4CFD-830F-32A7215781B4}" presName="BalanceSpacing" presStyleCnt="0"/>
      <dgm:spPr/>
    </dgm:pt>
    <dgm:pt modelId="{D231E7D8-F1A0-4010-8F0F-36BA178761E8}" type="pres">
      <dgm:prSet presAssocID="{91B4DD05-EE1F-4CFD-830F-32A7215781B4}" presName="BalanceSpacing1" presStyleCnt="0"/>
      <dgm:spPr/>
    </dgm:pt>
    <dgm:pt modelId="{863E4880-F5D7-45C4-8488-393042A19DBD}" type="pres">
      <dgm:prSet presAssocID="{846E9EBE-4157-4FD4-9570-21ACD5C7EFE5}" presName="Accent1Text" presStyleLbl="node1" presStyleIdx="5" presStyleCnt="6" custScaleX="85280" custScaleY="84578" custLinFactNeighborX="-20676" custLinFactNeighborY="-7994"/>
      <dgm:spPr/>
      <dgm:t>
        <a:bodyPr/>
        <a:lstStyle/>
        <a:p>
          <a:endParaRPr lang="en-US"/>
        </a:p>
      </dgm:t>
    </dgm:pt>
  </dgm:ptLst>
  <dgm:cxnLst>
    <dgm:cxn modelId="{041216DF-7E7B-4115-8291-7F7F57520262}" type="presOf" srcId="{855AD3A1-675A-45E4-8D09-2C94165F273F}" destId="{F72B809E-3045-47B1-8DE4-455D4F053B35}" srcOrd="0" destOrd="0" presId="urn:microsoft.com/office/officeart/2008/layout/AlternatingHexagons"/>
    <dgm:cxn modelId="{98D789DD-38AB-4484-A7BC-EF6D2C55E559}" srcId="{330D9787-B60E-49B5-9914-492586019936}" destId="{855AD3A1-675A-45E4-8D09-2C94165F273F}" srcOrd="0" destOrd="0" parTransId="{98259CE5-9195-4366-9070-46F7ABF5578A}" sibTransId="{315D5829-78ED-4FE5-8455-79A328E8149A}"/>
    <dgm:cxn modelId="{DFA9AD8E-1387-4DEE-975D-4B78CA581397}" type="presOf" srcId="{315D5829-78ED-4FE5-8455-79A328E8149A}" destId="{51DB31E8-00FF-4F0D-B3C9-AADD090AD228}" srcOrd="0" destOrd="0" presId="urn:microsoft.com/office/officeart/2008/layout/AlternatingHexagons"/>
    <dgm:cxn modelId="{4B7C06B5-4F25-47AF-87C3-4A523C31EABD}" type="presOf" srcId="{5A0646D0-E92E-4578-965C-001EBC9FDCC3}" destId="{90119FF9-1072-4E96-91C6-A97C4D745BB3}" srcOrd="0" destOrd="0" presId="urn:microsoft.com/office/officeart/2008/layout/AlternatingHexagons"/>
    <dgm:cxn modelId="{656CD8BB-1A0B-4751-951A-C3D26F0D44A6}" type="presOf" srcId="{25ACA149-DB55-4706-B644-EF167C3D44B6}" destId="{F46D9C4B-32A2-4E3C-BFE5-BE61FEC37C4E}" srcOrd="0" destOrd="0" presId="urn:microsoft.com/office/officeart/2008/layout/AlternatingHexagons"/>
    <dgm:cxn modelId="{D94587D1-DD3C-4FC1-81A4-D43A8CC45473}" srcId="{330D9787-B60E-49B5-9914-492586019936}" destId="{25ACA149-DB55-4706-B644-EF167C3D44B6}" srcOrd="1" destOrd="0" parTransId="{730EB485-849D-4DF5-9FBB-ACF51AA0BC28}" sibTransId="{930908CE-E4C7-404D-9D1E-41598D2C2677}"/>
    <dgm:cxn modelId="{BB0F8101-8999-4DA4-BB57-BE5BBE020E2E}" type="presOf" srcId="{91B4DD05-EE1F-4CFD-830F-32A7215781B4}" destId="{0F3F4CFB-A44B-465E-AC90-B4223A6AFC43}" srcOrd="0" destOrd="0" presId="urn:microsoft.com/office/officeart/2008/layout/AlternatingHexagons"/>
    <dgm:cxn modelId="{3FB5E93B-90AF-4BF0-9593-5CD61EDE1222}" srcId="{855AD3A1-675A-45E4-8D09-2C94165F273F}" destId="{E08BBE57-3754-4300-BA01-D186BE7D2AE2}" srcOrd="0" destOrd="0" parTransId="{F41E0E30-4F43-4A1A-808C-EA8E12D0EEB9}" sibTransId="{1DE6A9A6-2250-4259-BD5D-74A97F9F287E}"/>
    <dgm:cxn modelId="{68F2F7AB-D39E-4F97-8A01-14FF99F3D665}" type="presOf" srcId="{846E9EBE-4157-4FD4-9570-21ACD5C7EFE5}" destId="{863E4880-F5D7-45C4-8488-393042A19DBD}" srcOrd="0" destOrd="0" presId="urn:microsoft.com/office/officeart/2008/layout/AlternatingHexagons"/>
    <dgm:cxn modelId="{286451F1-CC24-4F25-B418-6F3F2B48C666}" type="presOf" srcId="{E08BBE57-3754-4300-BA01-D186BE7D2AE2}" destId="{BDCDC514-5ED2-418C-89C7-3DC98052C559}" srcOrd="0" destOrd="0" presId="urn:microsoft.com/office/officeart/2008/layout/AlternatingHexagons"/>
    <dgm:cxn modelId="{F709498C-39A5-4C09-BFD6-89DACAD69585}" srcId="{25ACA149-DB55-4706-B644-EF167C3D44B6}" destId="{5A0646D0-E92E-4578-965C-001EBC9FDCC3}" srcOrd="0" destOrd="0" parTransId="{ABF23966-3031-41DA-8B38-CD5EE5FDF1E2}" sibTransId="{9DE5B04C-B04F-4A48-95B0-0736E362F416}"/>
    <dgm:cxn modelId="{4E6A07A2-BB8F-43D9-82F0-EB582D4CC36F}" srcId="{330D9787-B60E-49B5-9914-492586019936}" destId="{91B4DD05-EE1F-4CFD-830F-32A7215781B4}" srcOrd="2" destOrd="0" parTransId="{5280067C-B3E2-4D9F-9B1E-D3EEFF51418E}" sibTransId="{846E9EBE-4157-4FD4-9570-21ACD5C7EFE5}"/>
    <dgm:cxn modelId="{3314FC32-3818-46CF-AF20-CFD096EA0344}" type="presOf" srcId="{330D9787-B60E-49B5-9914-492586019936}" destId="{C0D2617B-705A-4CBC-A99B-4C7586272BF8}" srcOrd="0" destOrd="0" presId="urn:microsoft.com/office/officeart/2008/layout/AlternatingHexagons"/>
    <dgm:cxn modelId="{B85E6B3B-57C6-401A-8884-BD53BBB684F3}" type="presOf" srcId="{930908CE-E4C7-404D-9D1E-41598D2C2677}" destId="{257DA0B5-693B-4B4E-8EC6-BCC205D79D11}" srcOrd="0" destOrd="0" presId="urn:microsoft.com/office/officeart/2008/layout/AlternatingHexagons"/>
    <dgm:cxn modelId="{89592DD8-8427-4A7A-BFAA-8FE4E56441C4}" type="presParOf" srcId="{C0D2617B-705A-4CBC-A99B-4C7586272BF8}" destId="{6E7B7356-2224-46C6-996A-AF1724C9555F}" srcOrd="0" destOrd="0" presId="urn:microsoft.com/office/officeart/2008/layout/AlternatingHexagons"/>
    <dgm:cxn modelId="{0D8A14E8-B80B-452F-8223-3E255FCEB18C}" type="presParOf" srcId="{6E7B7356-2224-46C6-996A-AF1724C9555F}" destId="{F72B809E-3045-47B1-8DE4-455D4F053B35}" srcOrd="0" destOrd="0" presId="urn:microsoft.com/office/officeart/2008/layout/AlternatingHexagons"/>
    <dgm:cxn modelId="{057D16F3-B1C9-45EC-9597-040B731C940E}" type="presParOf" srcId="{6E7B7356-2224-46C6-996A-AF1724C9555F}" destId="{BDCDC514-5ED2-418C-89C7-3DC98052C559}" srcOrd="1" destOrd="0" presId="urn:microsoft.com/office/officeart/2008/layout/AlternatingHexagons"/>
    <dgm:cxn modelId="{6FA4F171-582A-4B8C-BC0B-AD499A04195E}" type="presParOf" srcId="{6E7B7356-2224-46C6-996A-AF1724C9555F}" destId="{BD2E11CD-63E8-47DC-AD3F-655DAAABA8CB}" srcOrd="2" destOrd="0" presId="urn:microsoft.com/office/officeart/2008/layout/AlternatingHexagons"/>
    <dgm:cxn modelId="{57A50B2E-A7D8-44AA-94B8-771F5E0C7C2B}" type="presParOf" srcId="{6E7B7356-2224-46C6-996A-AF1724C9555F}" destId="{FE95C04E-9150-41CE-AEB2-2B3FF458F5D8}" srcOrd="3" destOrd="0" presId="urn:microsoft.com/office/officeart/2008/layout/AlternatingHexagons"/>
    <dgm:cxn modelId="{191917DD-04A8-46AB-96C0-20A58C33BE31}" type="presParOf" srcId="{6E7B7356-2224-46C6-996A-AF1724C9555F}" destId="{51DB31E8-00FF-4F0D-B3C9-AADD090AD228}" srcOrd="4" destOrd="0" presId="urn:microsoft.com/office/officeart/2008/layout/AlternatingHexagons"/>
    <dgm:cxn modelId="{816D1273-8E29-4668-84DD-C42840CEA8A4}" type="presParOf" srcId="{C0D2617B-705A-4CBC-A99B-4C7586272BF8}" destId="{74D6FF39-C30B-44FF-9301-DE3F96EFC198}" srcOrd="1" destOrd="0" presId="urn:microsoft.com/office/officeart/2008/layout/AlternatingHexagons"/>
    <dgm:cxn modelId="{E5F2E078-21D9-4E04-8B40-838A055C9515}" type="presParOf" srcId="{C0D2617B-705A-4CBC-A99B-4C7586272BF8}" destId="{76CCC38E-CB73-4058-82AB-5B86189FE8FD}" srcOrd="2" destOrd="0" presId="urn:microsoft.com/office/officeart/2008/layout/AlternatingHexagons"/>
    <dgm:cxn modelId="{5416185C-734F-4456-AEC6-E285E9678832}" type="presParOf" srcId="{76CCC38E-CB73-4058-82AB-5B86189FE8FD}" destId="{F46D9C4B-32A2-4E3C-BFE5-BE61FEC37C4E}" srcOrd="0" destOrd="0" presId="urn:microsoft.com/office/officeart/2008/layout/AlternatingHexagons"/>
    <dgm:cxn modelId="{33E7B125-5768-42D3-A211-E1DD8D1A97FB}" type="presParOf" srcId="{76CCC38E-CB73-4058-82AB-5B86189FE8FD}" destId="{90119FF9-1072-4E96-91C6-A97C4D745BB3}" srcOrd="1" destOrd="0" presId="urn:microsoft.com/office/officeart/2008/layout/AlternatingHexagons"/>
    <dgm:cxn modelId="{426153CC-DEEB-4D50-841C-29D6954A9D60}" type="presParOf" srcId="{76CCC38E-CB73-4058-82AB-5B86189FE8FD}" destId="{3F40B342-0C20-4003-9E32-AB5D34905EC5}" srcOrd="2" destOrd="0" presId="urn:microsoft.com/office/officeart/2008/layout/AlternatingHexagons"/>
    <dgm:cxn modelId="{1DFDB1C1-6C42-454D-ADB8-5E2A25BF48A8}" type="presParOf" srcId="{76CCC38E-CB73-4058-82AB-5B86189FE8FD}" destId="{2B5188D0-4D25-452A-A13A-4401143D60F4}" srcOrd="3" destOrd="0" presId="urn:microsoft.com/office/officeart/2008/layout/AlternatingHexagons"/>
    <dgm:cxn modelId="{A27C58A7-F31B-4F6B-9929-09581E8B9ECE}" type="presParOf" srcId="{76CCC38E-CB73-4058-82AB-5B86189FE8FD}" destId="{257DA0B5-693B-4B4E-8EC6-BCC205D79D11}" srcOrd="4" destOrd="0" presId="urn:microsoft.com/office/officeart/2008/layout/AlternatingHexagons"/>
    <dgm:cxn modelId="{60646A2E-989E-4925-AA38-BB63FB80AFE3}" type="presParOf" srcId="{C0D2617B-705A-4CBC-A99B-4C7586272BF8}" destId="{CB4C2600-C5F1-4360-8E0D-0E9A050B3CC2}" srcOrd="3" destOrd="0" presId="urn:microsoft.com/office/officeart/2008/layout/AlternatingHexagons"/>
    <dgm:cxn modelId="{623CFE60-F843-47AD-8DE5-E929C8B9215C}" type="presParOf" srcId="{C0D2617B-705A-4CBC-A99B-4C7586272BF8}" destId="{382DAECD-BB3F-43E6-BBB9-34B5255C7709}" srcOrd="4" destOrd="0" presId="urn:microsoft.com/office/officeart/2008/layout/AlternatingHexagons"/>
    <dgm:cxn modelId="{15CF5F64-3EC4-4C32-A7FF-A921498431E2}" type="presParOf" srcId="{382DAECD-BB3F-43E6-BBB9-34B5255C7709}" destId="{0F3F4CFB-A44B-465E-AC90-B4223A6AFC43}" srcOrd="0" destOrd="0" presId="urn:microsoft.com/office/officeart/2008/layout/AlternatingHexagons"/>
    <dgm:cxn modelId="{4CC28D7C-5AEA-4125-9B47-8F5BE0D3D50A}" type="presParOf" srcId="{382DAECD-BB3F-43E6-BBB9-34B5255C7709}" destId="{B766BD02-F8D3-43FE-99C1-EFEA966C03C3}" srcOrd="1" destOrd="0" presId="urn:microsoft.com/office/officeart/2008/layout/AlternatingHexagons"/>
    <dgm:cxn modelId="{947A14DB-D258-497F-8F25-C51BBB5012A5}" type="presParOf" srcId="{382DAECD-BB3F-43E6-BBB9-34B5255C7709}" destId="{B23143D5-29F8-4CEF-BEFF-122D7FBF3952}" srcOrd="2" destOrd="0" presId="urn:microsoft.com/office/officeart/2008/layout/AlternatingHexagons"/>
    <dgm:cxn modelId="{269C5A06-216C-432B-95DD-25B6F370F9E4}" type="presParOf" srcId="{382DAECD-BB3F-43E6-BBB9-34B5255C7709}" destId="{D231E7D8-F1A0-4010-8F0F-36BA178761E8}" srcOrd="3" destOrd="0" presId="urn:microsoft.com/office/officeart/2008/layout/AlternatingHexagons"/>
    <dgm:cxn modelId="{D7255E5F-263B-4C70-9A96-645A14692002}" type="presParOf" srcId="{382DAECD-BB3F-43E6-BBB9-34B5255C7709}" destId="{863E4880-F5D7-45C4-8488-393042A19DB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0D9787-B60E-49B5-9914-49258601993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55AD3A1-675A-45E4-8D09-2C94165F273F}">
      <dgm:prSet phldrT="[Text]" custT="1"/>
      <dgm:spPr/>
      <dgm:t>
        <a:bodyPr/>
        <a:lstStyle/>
        <a:p>
          <a:r>
            <a:rPr lang="en-US" sz="2000" dirty="0" smtClean="0"/>
            <a:t>Grades</a:t>
          </a:r>
        </a:p>
        <a:p>
          <a:r>
            <a:rPr lang="en-US" sz="2000" dirty="0" smtClean="0"/>
            <a:t>9-12</a:t>
          </a:r>
          <a:endParaRPr lang="en-US" sz="2000" dirty="0"/>
        </a:p>
      </dgm:t>
    </dgm:pt>
    <dgm:pt modelId="{98259CE5-9195-4366-9070-46F7ABF5578A}" type="parTrans" cxnId="{98D789DD-38AB-4484-A7BC-EF6D2C55E559}">
      <dgm:prSet/>
      <dgm:spPr/>
      <dgm:t>
        <a:bodyPr/>
        <a:lstStyle/>
        <a:p>
          <a:endParaRPr lang="en-US"/>
        </a:p>
      </dgm:t>
    </dgm:pt>
    <dgm:pt modelId="{315D5829-78ED-4FE5-8455-79A328E8149A}" type="sibTrans" cxnId="{98D789DD-38AB-4484-A7BC-EF6D2C55E559}">
      <dgm:prSet/>
      <dgm:spPr/>
      <dgm:t>
        <a:bodyPr/>
        <a:lstStyle/>
        <a:p>
          <a:endParaRPr lang="en-US"/>
        </a:p>
      </dgm:t>
    </dgm:pt>
    <dgm:pt modelId="{E08BBE57-3754-4300-BA01-D186BE7D2AE2}">
      <dgm:prSet phldrT="[Text]"/>
      <dgm:spPr/>
      <dgm:t>
        <a:bodyPr/>
        <a:lstStyle/>
        <a:p>
          <a:r>
            <a:rPr lang="en-US" dirty="0" smtClean="0"/>
            <a:t>1 Semester</a:t>
          </a:r>
        </a:p>
        <a:p>
          <a:r>
            <a:rPr lang="en-US" dirty="0" smtClean="0"/>
            <a:t>5 credits</a:t>
          </a:r>
          <a:endParaRPr lang="en-US" dirty="0"/>
        </a:p>
      </dgm:t>
    </dgm:pt>
    <dgm:pt modelId="{F41E0E30-4F43-4A1A-808C-EA8E12D0EEB9}" type="parTrans" cxnId="{3FB5E93B-90AF-4BF0-9593-5CD61EDE1222}">
      <dgm:prSet/>
      <dgm:spPr/>
      <dgm:t>
        <a:bodyPr/>
        <a:lstStyle/>
        <a:p>
          <a:endParaRPr lang="en-US"/>
        </a:p>
      </dgm:t>
    </dgm:pt>
    <dgm:pt modelId="{1DE6A9A6-2250-4259-BD5D-74A97F9F287E}" type="sibTrans" cxnId="{3FB5E93B-90AF-4BF0-9593-5CD61EDE1222}">
      <dgm:prSet/>
      <dgm:spPr/>
      <dgm:t>
        <a:bodyPr/>
        <a:lstStyle/>
        <a:p>
          <a:endParaRPr lang="en-US"/>
        </a:p>
      </dgm:t>
    </dgm:pt>
    <dgm:pt modelId="{25ACA149-DB55-4706-B644-EF167C3D44B6}">
      <dgm:prSet phldrT="[Text]" custT="1"/>
      <dgm:spPr/>
      <dgm:t>
        <a:bodyPr/>
        <a:lstStyle/>
        <a:p>
          <a:r>
            <a:rPr lang="en-US" sz="2000" dirty="0" smtClean="0"/>
            <a:t>Improve your touch typing skills!</a:t>
          </a:r>
          <a:endParaRPr lang="en-US" sz="2000" dirty="0"/>
        </a:p>
      </dgm:t>
    </dgm:pt>
    <dgm:pt modelId="{730EB485-849D-4DF5-9FBB-ACF51AA0BC28}" type="parTrans" cxnId="{D94587D1-DD3C-4FC1-81A4-D43A8CC45473}">
      <dgm:prSet/>
      <dgm:spPr/>
      <dgm:t>
        <a:bodyPr/>
        <a:lstStyle/>
        <a:p>
          <a:endParaRPr lang="en-US"/>
        </a:p>
      </dgm:t>
    </dgm:pt>
    <dgm:pt modelId="{930908CE-E4C7-404D-9D1E-41598D2C2677}" type="sibTrans" cxnId="{D94587D1-DD3C-4FC1-81A4-D43A8CC45473}">
      <dgm:prSet/>
      <dgm:spPr/>
      <dgm:t>
        <a:bodyPr/>
        <a:lstStyle/>
        <a:p>
          <a:endParaRPr lang="en-US"/>
        </a:p>
      </dgm:t>
    </dgm:pt>
    <dgm:pt modelId="{5A0646D0-E92E-4578-965C-001EBC9FDCC3}">
      <dgm:prSet phldrT="[Text]"/>
      <dgm:spPr/>
      <dgm:t>
        <a:bodyPr/>
        <a:lstStyle/>
        <a:p>
          <a:endParaRPr lang="en-US" dirty="0"/>
        </a:p>
      </dgm:t>
    </dgm:pt>
    <dgm:pt modelId="{ABF23966-3031-41DA-8B38-CD5EE5FDF1E2}" type="parTrans" cxnId="{F709498C-39A5-4C09-BFD6-89DACAD69585}">
      <dgm:prSet/>
      <dgm:spPr/>
      <dgm:t>
        <a:bodyPr/>
        <a:lstStyle/>
        <a:p>
          <a:endParaRPr lang="en-US"/>
        </a:p>
      </dgm:t>
    </dgm:pt>
    <dgm:pt modelId="{9DE5B04C-B04F-4A48-95B0-0736E362F416}" type="sibTrans" cxnId="{F709498C-39A5-4C09-BFD6-89DACAD69585}">
      <dgm:prSet/>
      <dgm:spPr/>
      <dgm:t>
        <a:bodyPr/>
        <a:lstStyle/>
        <a:p>
          <a:endParaRPr lang="en-US"/>
        </a:p>
      </dgm:t>
    </dgm:pt>
    <dgm:pt modelId="{91B4DD05-EE1F-4CFD-830F-32A7215781B4}">
      <dgm:prSet phldrT="[Text]"/>
      <dgm:spPr/>
      <dgm:t>
        <a:bodyPr/>
        <a:lstStyle/>
        <a:p>
          <a:r>
            <a:rPr lang="en-US" dirty="0" smtClean="0"/>
            <a:t>If you can already type 35 wpm—try another class</a:t>
          </a:r>
          <a:endParaRPr lang="en-US" dirty="0"/>
        </a:p>
      </dgm:t>
    </dgm:pt>
    <dgm:pt modelId="{5280067C-B3E2-4D9F-9B1E-D3EEFF51418E}" type="parTrans" cxnId="{4E6A07A2-BB8F-43D9-82F0-EB582D4CC36F}">
      <dgm:prSet/>
      <dgm:spPr/>
      <dgm:t>
        <a:bodyPr/>
        <a:lstStyle/>
        <a:p>
          <a:endParaRPr lang="en-US"/>
        </a:p>
      </dgm:t>
    </dgm:pt>
    <dgm:pt modelId="{846E9EBE-4157-4FD4-9570-21ACD5C7EFE5}" type="sibTrans" cxnId="{4E6A07A2-BB8F-43D9-82F0-EB582D4CC36F}">
      <dgm:prSet/>
      <dgm:spPr/>
      <dgm:t>
        <a:bodyPr/>
        <a:lstStyle/>
        <a:p>
          <a:endParaRPr lang="en-US"/>
        </a:p>
      </dgm:t>
    </dgm:pt>
    <dgm:pt modelId="{CB2F27BA-164D-4C6D-BB6E-4BF06ABA1BDF}">
      <dgm:prSet phldrT="[Text]"/>
      <dgm:spPr/>
      <dgm:t>
        <a:bodyPr/>
        <a:lstStyle/>
        <a:p>
          <a:r>
            <a:rPr lang="en-US" dirty="0" smtClean="0"/>
            <a:t>This course does NOT meet technology requirements</a:t>
          </a:r>
          <a:endParaRPr lang="en-US" dirty="0"/>
        </a:p>
      </dgm:t>
    </dgm:pt>
    <dgm:pt modelId="{751D0FD1-E204-4DFC-B5DC-7A9746D5901A}" type="parTrans" cxnId="{66067EAF-19E9-40F2-B74B-8BF5BE71E4D8}">
      <dgm:prSet/>
      <dgm:spPr/>
      <dgm:t>
        <a:bodyPr/>
        <a:lstStyle/>
        <a:p>
          <a:endParaRPr lang="en-US"/>
        </a:p>
      </dgm:t>
    </dgm:pt>
    <dgm:pt modelId="{41C995B8-AD23-4E47-AAD1-B704CE55048A}" type="sibTrans" cxnId="{66067EAF-19E9-40F2-B74B-8BF5BE71E4D8}">
      <dgm:prSet/>
      <dgm:spPr/>
      <dgm:t>
        <a:bodyPr/>
        <a:lstStyle/>
        <a:p>
          <a:endParaRPr lang="en-US"/>
        </a:p>
      </dgm:t>
    </dgm:pt>
    <dgm:pt modelId="{C0D2617B-705A-4CBC-A99B-4C7586272BF8}" type="pres">
      <dgm:prSet presAssocID="{330D9787-B60E-49B5-9914-492586019936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E7B7356-2224-46C6-996A-AF1724C9555F}" type="pres">
      <dgm:prSet presAssocID="{855AD3A1-675A-45E4-8D09-2C94165F273F}" presName="composite" presStyleCnt="0"/>
      <dgm:spPr/>
    </dgm:pt>
    <dgm:pt modelId="{F72B809E-3045-47B1-8DE4-455D4F053B35}" type="pres">
      <dgm:prSet presAssocID="{855AD3A1-675A-45E4-8D09-2C94165F273F}" presName="Parent1" presStyleLbl="node1" presStyleIdx="0" presStyleCnt="6" custLinFactNeighborX="-6031" custLinFactNeighborY="425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CDC514-5ED2-418C-89C7-3DC98052C559}" type="pres">
      <dgm:prSet presAssocID="{855AD3A1-675A-45E4-8D09-2C94165F273F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2E11CD-63E8-47DC-AD3F-655DAAABA8CB}" type="pres">
      <dgm:prSet presAssocID="{855AD3A1-675A-45E4-8D09-2C94165F273F}" presName="BalanceSpacing" presStyleCnt="0"/>
      <dgm:spPr/>
    </dgm:pt>
    <dgm:pt modelId="{FE95C04E-9150-41CE-AEB2-2B3FF458F5D8}" type="pres">
      <dgm:prSet presAssocID="{855AD3A1-675A-45E4-8D09-2C94165F273F}" presName="BalanceSpacing1" presStyleCnt="0"/>
      <dgm:spPr/>
    </dgm:pt>
    <dgm:pt modelId="{51DB31E8-00FF-4F0D-B3C9-AADD090AD228}" type="pres">
      <dgm:prSet presAssocID="{315D5829-78ED-4FE5-8455-79A328E8149A}" presName="Accent1Text" presStyleLbl="node1" presStyleIdx="1" presStyleCnt="6" custLinFactNeighborX="-4308" custLinFactNeighborY="4250"/>
      <dgm:spPr/>
      <dgm:t>
        <a:bodyPr/>
        <a:lstStyle/>
        <a:p>
          <a:endParaRPr lang="en-US"/>
        </a:p>
      </dgm:t>
    </dgm:pt>
    <dgm:pt modelId="{74D6FF39-C30B-44FF-9301-DE3F96EFC198}" type="pres">
      <dgm:prSet presAssocID="{315D5829-78ED-4FE5-8455-79A328E8149A}" presName="spaceBetweenRectangles" presStyleCnt="0"/>
      <dgm:spPr/>
    </dgm:pt>
    <dgm:pt modelId="{76CCC38E-CB73-4058-82AB-5B86189FE8FD}" type="pres">
      <dgm:prSet presAssocID="{25ACA149-DB55-4706-B644-EF167C3D44B6}" presName="composite" presStyleCnt="0"/>
      <dgm:spPr/>
    </dgm:pt>
    <dgm:pt modelId="{F46D9C4B-32A2-4E3C-BFE5-BE61FEC37C4E}" type="pres">
      <dgm:prSet presAssocID="{25ACA149-DB55-4706-B644-EF167C3D44B6}" presName="Parent1" presStyleLbl="node1" presStyleIdx="2" presStyleCnt="6" custScaleX="121858" custLinFactNeighborX="-11200" custLinFactNeighborY="149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119FF9-1072-4E96-91C6-A97C4D745BB3}" type="pres">
      <dgm:prSet presAssocID="{25ACA149-DB55-4706-B644-EF167C3D44B6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40B342-0C20-4003-9E32-AB5D34905EC5}" type="pres">
      <dgm:prSet presAssocID="{25ACA149-DB55-4706-B644-EF167C3D44B6}" presName="BalanceSpacing" presStyleCnt="0"/>
      <dgm:spPr/>
    </dgm:pt>
    <dgm:pt modelId="{2B5188D0-4D25-452A-A13A-4401143D60F4}" type="pres">
      <dgm:prSet presAssocID="{25ACA149-DB55-4706-B644-EF167C3D44B6}" presName="BalanceSpacing1" presStyleCnt="0"/>
      <dgm:spPr/>
    </dgm:pt>
    <dgm:pt modelId="{257DA0B5-693B-4B4E-8EC6-BCC205D79D11}" type="pres">
      <dgm:prSet presAssocID="{930908CE-E4C7-404D-9D1E-41598D2C2677}" presName="Accent1Text" presStyleLbl="node1" presStyleIdx="3" presStyleCnt="6"/>
      <dgm:spPr/>
      <dgm:t>
        <a:bodyPr/>
        <a:lstStyle/>
        <a:p>
          <a:endParaRPr lang="en-US"/>
        </a:p>
      </dgm:t>
    </dgm:pt>
    <dgm:pt modelId="{CB4C2600-C5F1-4360-8E0D-0E9A050B3CC2}" type="pres">
      <dgm:prSet presAssocID="{930908CE-E4C7-404D-9D1E-41598D2C2677}" presName="spaceBetweenRectangles" presStyleCnt="0"/>
      <dgm:spPr/>
    </dgm:pt>
    <dgm:pt modelId="{382DAECD-BB3F-43E6-BBB9-34B5255C7709}" type="pres">
      <dgm:prSet presAssocID="{91B4DD05-EE1F-4CFD-830F-32A7215781B4}" presName="composite" presStyleCnt="0"/>
      <dgm:spPr/>
    </dgm:pt>
    <dgm:pt modelId="{0F3F4CFB-A44B-465E-AC90-B4223A6AFC43}" type="pres">
      <dgm:prSet presAssocID="{91B4DD05-EE1F-4CFD-830F-32A7215781B4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66BD02-F8D3-43FE-99C1-EFEA966C03C3}" type="pres">
      <dgm:prSet presAssocID="{91B4DD05-EE1F-4CFD-830F-32A7215781B4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3143D5-29F8-4CEF-BEFF-122D7FBF3952}" type="pres">
      <dgm:prSet presAssocID="{91B4DD05-EE1F-4CFD-830F-32A7215781B4}" presName="BalanceSpacing" presStyleCnt="0"/>
      <dgm:spPr/>
    </dgm:pt>
    <dgm:pt modelId="{D231E7D8-F1A0-4010-8F0F-36BA178761E8}" type="pres">
      <dgm:prSet presAssocID="{91B4DD05-EE1F-4CFD-830F-32A7215781B4}" presName="BalanceSpacing1" presStyleCnt="0"/>
      <dgm:spPr/>
    </dgm:pt>
    <dgm:pt modelId="{863E4880-F5D7-45C4-8488-393042A19DBD}" type="pres">
      <dgm:prSet presAssocID="{846E9EBE-4157-4FD4-9570-21ACD5C7EFE5}" presName="Accent1Text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67B04ABA-C0B9-4ECE-99DF-35955B4C529A}" type="presOf" srcId="{CB2F27BA-164D-4C6D-BB6E-4BF06ABA1BDF}" destId="{B766BD02-F8D3-43FE-99C1-EFEA966C03C3}" srcOrd="0" destOrd="0" presId="urn:microsoft.com/office/officeart/2008/layout/AlternatingHexagons"/>
    <dgm:cxn modelId="{B9BD552D-8E46-41FD-8B88-08255B035AEB}" type="presOf" srcId="{315D5829-78ED-4FE5-8455-79A328E8149A}" destId="{51DB31E8-00FF-4F0D-B3C9-AADD090AD228}" srcOrd="0" destOrd="0" presId="urn:microsoft.com/office/officeart/2008/layout/AlternatingHexagons"/>
    <dgm:cxn modelId="{895D4973-E68D-477B-AB36-5A208D5B01E4}" type="presOf" srcId="{E08BBE57-3754-4300-BA01-D186BE7D2AE2}" destId="{BDCDC514-5ED2-418C-89C7-3DC98052C559}" srcOrd="0" destOrd="0" presId="urn:microsoft.com/office/officeart/2008/layout/AlternatingHexagons"/>
    <dgm:cxn modelId="{98D789DD-38AB-4484-A7BC-EF6D2C55E559}" srcId="{330D9787-B60E-49B5-9914-492586019936}" destId="{855AD3A1-675A-45E4-8D09-2C94165F273F}" srcOrd="0" destOrd="0" parTransId="{98259CE5-9195-4366-9070-46F7ABF5578A}" sibTransId="{315D5829-78ED-4FE5-8455-79A328E8149A}"/>
    <dgm:cxn modelId="{1D47E8AF-5975-42E7-BB8B-5CC6ECDDBA9B}" type="presOf" srcId="{855AD3A1-675A-45E4-8D09-2C94165F273F}" destId="{F72B809E-3045-47B1-8DE4-455D4F053B35}" srcOrd="0" destOrd="0" presId="urn:microsoft.com/office/officeart/2008/layout/AlternatingHexagons"/>
    <dgm:cxn modelId="{91F92E16-C259-4398-86E1-F7786B5B7D54}" type="presOf" srcId="{846E9EBE-4157-4FD4-9570-21ACD5C7EFE5}" destId="{863E4880-F5D7-45C4-8488-393042A19DBD}" srcOrd="0" destOrd="0" presId="urn:microsoft.com/office/officeart/2008/layout/AlternatingHexagons"/>
    <dgm:cxn modelId="{D94587D1-DD3C-4FC1-81A4-D43A8CC45473}" srcId="{330D9787-B60E-49B5-9914-492586019936}" destId="{25ACA149-DB55-4706-B644-EF167C3D44B6}" srcOrd="1" destOrd="0" parTransId="{730EB485-849D-4DF5-9FBB-ACF51AA0BC28}" sibTransId="{930908CE-E4C7-404D-9D1E-41598D2C2677}"/>
    <dgm:cxn modelId="{682E5A51-9B11-45F1-9BD2-D1819EEFC193}" type="presOf" srcId="{930908CE-E4C7-404D-9D1E-41598D2C2677}" destId="{257DA0B5-693B-4B4E-8EC6-BCC205D79D11}" srcOrd="0" destOrd="0" presId="urn:microsoft.com/office/officeart/2008/layout/AlternatingHexagons"/>
    <dgm:cxn modelId="{3FB5E93B-90AF-4BF0-9593-5CD61EDE1222}" srcId="{855AD3A1-675A-45E4-8D09-2C94165F273F}" destId="{E08BBE57-3754-4300-BA01-D186BE7D2AE2}" srcOrd="0" destOrd="0" parTransId="{F41E0E30-4F43-4A1A-808C-EA8E12D0EEB9}" sibTransId="{1DE6A9A6-2250-4259-BD5D-74A97F9F287E}"/>
    <dgm:cxn modelId="{CBB75794-1E9A-4BA5-A585-F40D6F9882AA}" type="presOf" srcId="{5A0646D0-E92E-4578-965C-001EBC9FDCC3}" destId="{90119FF9-1072-4E96-91C6-A97C4D745BB3}" srcOrd="0" destOrd="0" presId="urn:microsoft.com/office/officeart/2008/layout/AlternatingHexagons"/>
    <dgm:cxn modelId="{607468F2-3F14-4A92-98E9-4AFD42F0ADD1}" type="presOf" srcId="{330D9787-B60E-49B5-9914-492586019936}" destId="{C0D2617B-705A-4CBC-A99B-4C7586272BF8}" srcOrd="0" destOrd="0" presId="urn:microsoft.com/office/officeart/2008/layout/AlternatingHexagons"/>
    <dgm:cxn modelId="{055DE140-CB06-4778-9885-E1EA3FA32DEA}" type="presOf" srcId="{25ACA149-DB55-4706-B644-EF167C3D44B6}" destId="{F46D9C4B-32A2-4E3C-BFE5-BE61FEC37C4E}" srcOrd="0" destOrd="0" presId="urn:microsoft.com/office/officeart/2008/layout/AlternatingHexagons"/>
    <dgm:cxn modelId="{F709498C-39A5-4C09-BFD6-89DACAD69585}" srcId="{25ACA149-DB55-4706-B644-EF167C3D44B6}" destId="{5A0646D0-E92E-4578-965C-001EBC9FDCC3}" srcOrd="0" destOrd="0" parTransId="{ABF23966-3031-41DA-8B38-CD5EE5FDF1E2}" sibTransId="{9DE5B04C-B04F-4A48-95B0-0736E362F416}"/>
    <dgm:cxn modelId="{63B901D8-EFC9-4F23-B391-29963CC38EE8}" type="presOf" srcId="{91B4DD05-EE1F-4CFD-830F-32A7215781B4}" destId="{0F3F4CFB-A44B-465E-AC90-B4223A6AFC43}" srcOrd="0" destOrd="0" presId="urn:microsoft.com/office/officeart/2008/layout/AlternatingHexagons"/>
    <dgm:cxn modelId="{4E6A07A2-BB8F-43D9-82F0-EB582D4CC36F}" srcId="{330D9787-B60E-49B5-9914-492586019936}" destId="{91B4DD05-EE1F-4CFD-830F-32A7215781B4}" srcOrd="2" destOrd="0" parTransId="{5280067C-B3E2-4D9F-9B1E-D3EEFF51418E}" sibTransId="{846E9EBE-4157-4FD4-9570-21ACD5C7EFE5}"/>
    <dgm:cxn modelId="{66067EAF-19E9-40F2-B74B-8BF5BE71E4D8}" srcId="{91B4DD05-EE1F-4CFD-830F-32A7215781B4}" destId="{CB2F27BA-164D-4C6D-BB6E-4BF06ABA1BDF}" srcOrd="0" destOrd="0" parTransId="{751D0FD1-E204-4DFC-B5DC-7A9746D5901A}" sibTransId="{41C995B8-AD23-4E47-AAD1-B704CE55048A}"/>
    <dgm:cxn modelId="{DCD5A2CD-F621-4F25-A030-3A09AD8C43BD}" type="presParOf" srcId="{C0D2617B-705A-4CBC-A99B-4C7586272BF8}" destId="{6E7B7356-2224-46C6-996A-AF1724C9555F}" srcOrd="0" destOrd="0" presId="urn:microsoft.com/office/officeart/2008/layout/AlternatingHexagons"/>
    <dgm:cxn modelId="{A1331EFA-FA5D-4756-ACAF-FC7C2935375E}" type="presParOf" srcId="{6E7B7356-2224-46C6-996A-AF1724C9555F}" destId="{F72B809E-3045-47B1-8DE4-455D4F053B35}" srcOrd="0" destOrd="0" presId="urn:microsoft.com/office/officeart/2008/layout/AlternatingHexagons"/>
    <dgm:cxn modelId="{1E9EAD43-171C-4716-AC4C-2419D094210A}" type="presParOf" srcId="{6E7B7356-2224-46C6-996A-AF1724C9555F}" destId="{BDCDC514-5ED2-418C-89C7-3DC98052C559}" srcOrd="1" destOrd="0" presId="urn:microsoft.com/office/officeart/2008/layout/AlternatingHexagons"/>
    <dgm:cxn modelId="{6C9BC011-FA25-412A-AF5A-DB93065BF13C}" type="presParOf" srcId="{6E7B7356-2224-46C6-996A-AF1724C9555F}" destId="{BD2E11CD-63E8-47DC-AD3F-655DAAABA8CB}" srcOrd="2" destOrd="0" presId="urn:microsoft.com/office/officeart/2008/layout/AlternatingHexagons"/>
    <dgm:cxn modelId="{BFFAECA2-701B-4149-8DEC-20220F1BFEF9}" type="presParOf" srcId="{6E7B7356-2224-46C6-996A-AF1724C9555F}" destId="{FE95C04E-9150-41CE-AEB2-2B3FF458F5D8}" srcOrd="3" destOrd="0" presId="urn:microsoft.com/office/officeart/2008/layout/AlternatingHexagons"/>
    <dgm:cxn modelId="{5D3AB656-1B43-4822-8017-0C6BE66D9B63}" type="presParOf" srcId="{6E7B7356-2224-46C6-996A-AF1724C9555F}" destId="{51DB31E8-00FF-4F0D-B3C9-AADD090AD228}" srcOrd="4" destOrd="0" presId="urn:microsoft.com/office/officeart/2008/layout/AlternatingHexagons"/>
    <dgm:cxn modelId="{28015D8B-CA7A-4ED6-8AEC-E5BD0642636C}" type="presParOf" srcId="{C0D2617B-705A-4CBC-A99B-4C7586272BF8}" destId="{74D6FF39-C30B-44FF-9301-DE3F96EFC198}" srcOrd="1" destOrd="0" presId="urn:microsoft.com/office/officeart/2008/layout/AlternatingHexagons"/>
    <dgm:cxn modelId="{F8BE1AB7-BF9D-411F-90EA-CD55DC9E37B7}" type="presParOf" srcId="{C0D2617B-705A-4CBC-A99B-4C7586272BF8}" destId="{76CCC38E-CB73-4058-82AB-5B86189FE8FD}" srcOrd="2" destOrd="0" presId="urn:microsoft.com/office/officeart/2008/layout/AlternatingHexagons"/>
    <dgm:cxn modelId="{AD154635-42BE-47C6-B6BC-AFB7604768FE}" type="presParOf" srcId="{76CCC38E-CB73-4058-82AB-5B86189FE8FD}" destId="{F46D9C4B-32A2-4E3C-BFE5-BE61FEC37C4E}" srcOrd="0" destOrd="0" presId="urn:microsoft.com/office/officeart/2008/layout/AlternatingHexagons"/>
    <dgm:cxn modelId="{31599A21-1A65-4D76-B857-773ED01F70D4}" type="presParOf" srcId="{76CCC38E-CB73-4058-82AB-5B86189FE8FD}" destId="{90119FF9-1072-4E96-91C6-A97C4D745BB3}" srcOrd="1" destOrd="0" presId="urn:microsoft.com/office/officeart/2008/layout/AlternatingHexagons"/>
    <dgm:cxn modelId="{D58FCE45-65DF-424C-9F31-041E0DC5CBBB}" type="presParOf" srcId="{76CCC38E-CB73-4058-82AB-5B86189FE8FD}" destId="{3F40B342-0C20-4003-9E32-AB5D34905EC5}" srcOrd="2" destOrd="0" presId="urn:microsoft.com/office/officeart/2008/layout/AlternatingHexagons"/>
    <dgm:cxn modelId="{94BEE349-9221-4762-B629-8941FDEB5E05}" type="presParOf" srcId="{76CCC38E-CB73-4058-82AB-5B86189FE8FD}" destId="{2B5188D0-4D25-452A-A13A-4401143D60F4}" srcOrd="3" destOrd="0" presId="urn:microsoft.com/office/officeart/2008/layout/AlternatingHexagons"/>
    <dgm:cxn modelId="{F454775C-131F-4550-BDED-65AB824CF61B}" type="presParOf" srcId="{76CCC38E-CB73-4058-82AB-5B86189FE8FD}" destId="{257DA0B5-693B-4B4E-8EC6-BCC205D79D11}" srcOrd="4" destOrd="0" presId="urn:microsoft.com/office/officeart/2008/layout/AlternatingHexagons"/>
    <dgm:cxn modelId="{B24BBDB2-56BF-46A2-AA04-6ADEEC0F2D20}" type="presParOf" srcId="{C0D2617B-705A-4CBC-A99B-4C7586272BF8}" destId="{CB4C2600-C5F1-4360-8E0D-0E9A050B3CC2}" srcOrd="3" destOrd="0" presId="urn:microsoft.com/office/officeart/2008/layout/AlternatingHexagons"/>
    <dgm:cxn modelId="{76D557DA-94F1-4D62-9BBF-8B81C447AB09}" type="presParOf" srcId="{C0D2617B-705A-4CBC-A99B-4C7586272BF8}" destId="{382DAECD-BB3F-43E6-BBB9-34B5255C7709}" srcOrd="4" destOrd="0" presId="urn:microsoft.com/office/officeart/2008/layout/AlternatingHexagons"/>
    <dgm:cxn modelId="{A8E3C31D-962F-4F1D-8BDC-D31A93826571}" type="presParOf" srcId="{382DAECD-BB3F-43E6-BBB9-34B5255C7709}" destId="{0F3F4CFB-A44B-465E-AC90-B4223A6AFC43}" srcOrd="0" destOrd="0" presId="urn:microsoft.com/office/officeart/2008/layout/AlternatingHexagons"/>
    <dgm:cxn modelId="{7671C82B-1DDD-4CC2-AB28-48EBEB2FD9C3}" type="presParOf" srcId="{382DAECD-BB3F-43E6-BBB9-34B5255C7709}" destId="{B766BD02-F8D3-43FE-99C1-EFEA966C03C3}" srcOrd="1" destOrd="0" presId="urn:microsoft.com/office/officeart/2008/layout/AlternatingHexagons"/>
    <dgm:cxn modelId="{889CDE8E-8A0D-472F-9FC5-EDA08D049DAB}" type="presParOf" srcId="{382DAECD-BB3F-43E6-BBB9-34B5255C7709}" destId="{B23143D5-29F8-4CEF-BEFF-122D7FBF3952}" srcOrd="2" destOrd="0" presId="urn:microsoft.com/office/officeart/2008/layout/AlternatingHexagons"/>
    <dgm:cxn modelId="{AE58F5D3-B617-4C15-B091-BCE6BF6D6A23}" type="presParOf" srcId="{382DAECD-BB3F-43E6-BBB9-34B5255C7709}" destId="{D231E7D8-F1A0-4010-8F0F-36BA178761E8}" srcOrd="3" destOrd="0" presId="urn:microsoft.com/office/officeart/2008/layout/AlternatingHexagons"/>
    <dgm:cxn modelId="{DACA158A-6007-4119-A64F-973F0B47E6B2}" type="presParOf" srcId="{382DAECD-BB3F-43E6-BBB9-34B5255C7709}" destId="{863E4880-F5D7-45C4-8488-393042A19DB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7223F4-CB00-4726-B897-4860E6E71AC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BC3596-0F2E-49CB-AE20-DC6AD0B03117}">
      <dgm:prSet phldrT="[Text]" custT="1"/>
      <dgm:spPr/>
      <dgm:t>
        <a:bodyPr/>
        <a:lstStyle/>
        <a:p>
          <a:r>
            <a:rPr lang="en-US" sz="2400" dirty="0" smtClean="0"/>
            <a:t>Grades 9/10</a:t>
          </a:r>
          <a:endParaRPr lang="en-US" sz="2400" dirty="0"/>
        </a:p>
      </dgm:t>
    </dgm:pt>
    <dgm:pt modelId="{1D0E8407-F9A0-4B7D-B79E-2A2C728B75C3}" type="parTrans" cxnId="{BE90C4CF-500F-43F7-83EC-287DBFE01EF4}">
      <dgm:prSet/>
      <dgm:spPr/>
      <dgm:t>
        <a:bodyPr/>
        <a:lstStyle/>
        <a:p>
          <a:endParaRPr lang="en-US"/>
        </a:p>
      </dgm:t>
    </dgm:pt>
    <dgm:pt modelId="{A69FA7A1-6219-4C42-80A2-12091590BB4E}" type="sibTrans" cxnId="{BE90C4CF-500F-43F7-83EC-287DBFE01EF4}">
      <dgm:prSet/>
      <dgm:spPr/>
      <dgm:t>
        <a:bodyPr/>
        <a:lstStyle/>
        <a:p>
          <a:endParaRPr lang="en-US"/>
        </a:p>
      </dgm:t>
    </dgm:pt>
    <dgm:pt modelId="{BA3D251F-8482-4347-9CC6-62D2A6215BE4}">
      <dgm:prSet phldrT="[Text]" custT="1"/>
      <dgm:spPr/>
      <dgm:t>
        <a:bodyPr/>
        <a:lstStyle/>
        <a:p>
          <a:r>
            <a:rPr lang="en-US" sz="2400" dirty="0" smtClean="0"/>
            <a:t>Explore all areas of business</a:t>
          </a:r>
          <a:endParaRPr lang="en-US" sz="2400" dirty="0"/>
        </a:p>
      </dgm:t>
    </dgm:pt>
    <dgm:pt modelId="{BE3576F0-32A4-4F67-8405-3E164F912517}" type="parTrans" cxnId="{190B0EA1-4362-49A3-A367-B3D15AC3CD17}">
      <dgm:prSet/>
      <dgm:spPr/>
      <dgm:t>
        <a:bodyPr/>
        <a:lstStyle/>
        <a:p>
          <a:endParaRPr lang="en-US"/>
        </a:p>
      </dgm:t>
    </dgm:pt>
    <dgm:pt modelId="{337E78FF-24AC-4937-996D-859D12A14584}" type="sibTrans" cxnId="{190B0EA1-4362-49A3-A367-B3D15AC3CD17}">
      <dgm:prSet/>
      <dgm:spPr/>
      <dgm:t>
        <a:bodyPr/>
        <a:lstStyle/>
        <a:p>
          <a:endParaRPr lang="en-US"/>
        </a:p>
      </dgm:t>
    </dgm:pt>
    <dgm:pt modelId="{F91E26B2-95F1-4DEF-8517-D9FA25A4A7A3}">
      <dgm:prSet phldrT="[Text]"/>
      <dgm:spPr/>
      <dgm:t>
        <a:bodyPr/>
        <a:lstStyle/>
        <a:p>
          <a:r>
            <a:rPr lang="en-US" dirty="0" smtClean="0"/>
            <a:t>Course required for many TCA pathways!</a:t>
          </a:r>
          <a:endParaRPr lang="en-US" dirty="0"/>
        </a:p>
      </dgm:t>
    </dgm:pt>
    <dgm:pt modelId="{FD4F7940-5064-44C5-AAEF-5806BA783AAC}" type="parTrans" cxnId="{3A07A1A8-A466-4658-8858-73E4ADB85361}">
      <dgm:prSet/>
      <dgm:spPr/>
      <dgm:t>
        <a:bodyPr/>
        <a:lstStyle/>
        <a:p>
          <a:endParaRPr lang="en-US"/>
        </a:p>
      </dgm:t>
    </dgm:pt>
    <dgm:pt modelId="{B31483EC-AC4C-431C-9A7D-BDFE95D7E7E8}" type="sibTrans" cxnId="{3A07A1A8-A466-4658-8858-73E4ADB85361}">
      <dgm:prSet/>
      <dgm:spPr/>
      <dgm:t>
        <a:bodyPr/>
        <a:lstStyle/>
        <a:p>
          <a:endParaRPr lang="en-US"/>
        </a:p>
      </dgm:t>
    </dgm:pt>
    <dgm:pt modelId="{1502765C-4B84-4C2B-9F16-9D1C779572EE}">
      <dgm:prSet phldrT="[Text]" custT="1"/>
      <dgm:spPr/>
      <dgm:t>
        <a:bodyPr/>
        <a:lstStyle/>
        <a:p>
          <a:r>
            <a:rPr lang="en-US" sz="2400" dirty="0" smtClean="0"/>
            <a:t>Fun and interactive projects!</a:t>
          </a:r>
          <a:endParaRPr lang="en-US" sz="2400" dirty="0"/>
        </a:p>
      </dgm:t>
    </dgm:pt>
    <dgm:pt modelId="{83913817-0902-45DB-8323-349FB2745AAA}" type="parTrans" cxnId="{434106C1-4674-4186-983F-589B31BE4D50}">
      <dgm:prSet/>
      <dgm:spPr/>
      <dgm:t>
        <a:bodyPr/>
        <a:lstStyle/>
        <a:p>
          <a:endParaRPr lang="en-US"/>
        </a:p>
      </dgm:t>
    </dgm:pt>
    <dgm:pt modelId="{F6AB4CFD-025F-445F-91E1-415DA040CC04}" type="sibTrans" cxnId="{434106C1-4674-4186-983F-589B31BE4D50}">
      <dgm:prSet/>
      <dgm:spPr/>
      <dgm:t>
        <a:bodyPr/>
        <a:lstStyle/>
        <a:p>
          <a:endParaRPr lang="en-US"/>
        </a:p>
      </dgm:t>
    </dgm:pt>
    <dgm:pt modelId="{A8454AD2-AAB0-40F5-AA6B-04258C8BBDEC}">
      <dgm:prSet phldrT="[Text]" custT="1"/>
      <dgm:spPr/>
      <dgm:t>
        <a:bodyPr/>
        <a:lstStyle/>
        <a:p>
          <a:endParaRPr lang="en-US" sz="2400" dirty="0"/>
        </a:p>
      </dgm:t>
    </dgm:pt>
    <dgm:pt modelId="{657AEED5-2DAD-40C5-8675-C0F88B134B6F}" type="parTrans" cxnId="{625267BE-9A18-4BA5-A330-B161715CABE4}">
      <dgm:prSet/>
      <dgm:spPr/>
      <dgm:t>
        <a:bodyPr/>
        <a:lstStyle/>
        <a:p>
          <a:endParaRPr lang="en-US"/>
        </a:p>
      </dgm:t>
    </dgm:pt>
    <dgm:pt modelId="{5C736A96-D0A8-4686-A887-5428A76DB78A}" type="sibTrans" cxnId="{625267BE-9A18-4BA5-A330-B161715CABE4}">
      <dgm:prSet/>
      <dgm:spPr/>
      <dgm:t>
        <a:bodyPr/>
        <a:lstStyle/>
        <a:p>
          <a:endParaRPr lang="en-US"/>
        </a:p>
      </dgm:t>
    </dgm:pt>
    <dgm:pt modelId="{09F2DA5E-240C-45E7-B2B3-CFCB8AE8A73D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bg1"/>
              </a:solidFill>
            </a:rPr>
            <a:t>No homework!</a:t>
          </a:r>
        </a:p>
        <a:p>
          <a:r>
            <a:rPr lang="en-US" sz="2400" dirty="0" smtClean="0">
              <a:solidFill>
                <a:schemeClr val="bg1"/>
              </a:solidFill>
            </a:rPr>
            <a:t>No tests!</a:t>
          </a:r>
          <a:endParaRPr lang="en-US" sz="2400" dirty="0">
            <a:solidFill>
              <a:schemeClr val="bg1"/>
            </a:solidFill>
          </a:endParaRPr>
        </a:p>
      </dgm:t>
    </dgm:pt>
    <dgm:pt modelId="{F954EA37-6CA9-45C9-A9C2-B98A91AB6526}" type="parTrans" cxnId="{D2A0E239-CAC4-4BF2-AA0F-6928AA22B00F}">
      <dgm:prSet/>
      <dgm:spPr/>
      <dgm:t>
        <a:bodyPr/>
        <a:lstStyle/>
        <a:p>
          <a:endParaRPr lang="en-US"/>
        </a:p>
      </dgm:t>
    </dgm:pt>
    <dgm:pt modelId="{AE9774A1-9B28-4D79-A3F7-0E83BD76BC76}" type="sibTrans" cxnId="{D2A0E239-CAC4-4BF2-AA0F-6928AA22B00F}">
      <dgm:prSet/>
      <dgm:spPr/>
      <dgm:t>
        <a:bodyPr/>
        <a:lstStyle/>
        <a:p>
          <a:endParaRPr lang="en-US"/>
        </a:p>
      </dgm:t>
    </dgm:pt>
    <dgm:pt modelId="{20221CA5-D2D4-49A1-8786-D0090DE54C3A}" type="pres">
      <dgm:prSet presAssocID="{C77223F4-CB00-4726-B897-4860E6E71AC6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B24154D-3C44-47ED-933A-BD35515B1D1B}" type="pres">
      <dgm:prSet presAssocID="{CEBC3596-0F2E-49CB-AE20-DC6AD0B03117}" presName="composite" presStyleCnt="0"/>
      <dgm:spPr/>
    </dgm:pt>
    <dgm:pt modelId="{0649FEDB-3C22-41B6-A0F5-922DFB6A5243}" type="pres">
      <dgm:prSet presAssocID="{CEBC3596-0F2E-49CB-AE20-DC6AD0B03117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4EACFE-DCAB-4BDC-848C-506F7A42721D}" type="pres">
      <dgm:prSet presAssocID="{CEBC3596-0F2E-49CB-AE20-DC6AD0B03117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EC862A-D117-4584-8DB0-4DF3EEB9F6F0}" type="pres">
      <dgm:prSet presAssocID="{CEBC3596-0F2E-49CB-AE20-DC6AD0B03117}" presName="BalanceSpacing" presStyleCnt="0"/>
      <dgm:spPr/>
    </dgm:pt>
    <dgm:pt modelId="{207D3FDE-906B-464A-B356-D8A50B7EDBA2}" type="pres">
      <dgm:prSet presAssocID="{CEBC3596-0F2E-49CB-AE20-DC6AD0B03117}" presName="BalanceSpacing1" presStyleCnt="0"/>
      <dgm:spPr/>
    </dgm:pt>
    <dgm:pt modelId="{8B1652C4-59FE-4106-B601-9FF9BDF0E84C}" type="pres">
      <dgm:prSet presAssocID="{A69FA7A1-6219-4C42-80A2-12091590BB4E}" presName="Accent1Text" presStyleLbl="node1" presStyleIdx="1" presStyleCnt="6"/>
      <dgm:spPr/>
      <dgm:t>
        <a:bodyPr/>
        <a:lstStyle/>
        <a:p>
          <a:endParaRPr lang="en-US"/>
        </a:p>
      </dgm:t>
    </dgm:pt>
    <dgm:pt modelId="{631DF7C5-57E4-4A26-BA3C-6C542FF10B93}" type="pres">
      <dgm:prSet presAssocID="{A69FA7A1-6219-4C42-80A2-12091590BB4E}" presName="spaceBetweenRectangles" presStyleCnt="0"/>
      <dgm:spPr/>
    </dgm:pt>
    <dgm:pt modelId="{F8E93AD4-E0DB-4082-8B1B-74F77626D6DA}" type="pres">
      <dgm:prSet presAssocID="{F91E26B2-95F1-4DEF-8517-D9FA25A4A7A3}" presName="composite" presStyleCnt="0"/>
      <dgm:spPr/>
    </dgm:pt>
    <dgm:pt modelId="{D9EE2C2E-A92F-47DE-AF77-393CED743293}" type="pres">
      <dgm:prSet presAssocID="{F91E26B2-95F1-4DEF-8517-D9FA25A4A7A3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8DE0FA-42C2-4F4F-B442-3638116F1950}" type="pres">
      <dgm:prSet presAssocID="{F91E26B2-95F1-4DEF-8517-D9FA25A4A7A3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F2F0DD-C3D5-4A65-BF13-3C92DF057DB5}" type="pres">
      <dgm:prSet presAssocID="{F91E26B2-95F1-4DEF-8517-D9FA25A4A7A3}" presName="BalanceSpacing" presStyleCnt="0"/>
      <dgm:spPr/>
    </dgm:pt>
    <dgm:pt modelId="{C044BDB8-BC17-41CD-A7B0-D7473EE953A0}" type="pres">
      <dgm:prSet presAssocID="{F91E26B2-95F1-4DEF-8517-D9FA25A4A7A3}" presName="BalanceSpacing1" presStyleCnt="0"/>
      <dgm:spPr/>
    </dgm:pt>
    <dgm:pt modelId="{D2DF41F7-89D5-4663-BB79-89E06534D1E2}" type="pres">
      <dgm:prSet presAssocID="{B31483EC-AC4C-431C-9A7D-BDFE95D7E7E8}" presName="Accent1Text" presStyleLbl="node1" presStyleIdx="3" presStyleCnt="6"/>
      <dgm:spPr/>
      <dgm:t>
        <a:bodyPr/>
        <a:lstStyle/>
        <a:p>
          <a:endParaRPr lang="en-US"/>
        </a:p>
      </dgm:t>
    </dgm:pt>
    <dgm:pt modelId="{A1F3D20B-B983-40F6-9C0C-E2D9B3A0543E}" type="pres">
      <dgm:prSet presAssocID="{B31483EC-AC4C-431C-9A7D-BDFE95D7E7E8}" presName="spaceBetweenRectangles" presStyleCnt="0"/>
      <dgm:spPr/>
    </dgm:pt>
    <dgm:pt modelId="{67448661-FC36-455C-8B6B-6E9D1AB41242}" type="pres">
      <dgm:prSet presAssocID="{A8454AD2-AAB0-40F5-AA6B-04258C8BBDEC}" presName="composite" presStyleCnt="0"/>
      <dgm:spPr/>
    </dgm:pt>
    <dgm:pt modelId="{2F54F732-1D4A-4196-8C46-099C95C0E0D9}" type="pres">
      <dgm:prSet presAssocID="{A8454AD2-AAB0-40F5-AA6B-04258C8BBDEC}" presName="Parent1" presStyleLbl="node1" presStyleIdx="4" presStyleCnt="6" custScaleX="13490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2547A9-6CB9-4AB2-944E-087368F7BA46}" type="pres">
      <dgm:prSet presAssocID="{A8454AD2-AAB0-40F5-AA6B-04258C8BBDEC}" presName="Childtext1" presStyleLbl="revTx" presStyleIdx="2" presStyleCnt="3" custLinFactNeighborX="-86836" custLinFactNeighborY="-38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D1F2AD-0BFA-4530-9F11-573802117212}" type="pres">
      <dgm:prSet presAssocID="{A8454AD2-AAB0-40F5-AA6B-04258C8BBDEC}" presName="BalanceSpacing" presStyleCnt="0"/>
      <dgm:spPr/>
    </dgm:pt>
    <dgm:pt modelId="{60D5B392-AB53-4C7E-AB3C-A86A82773082}" type="pres">
      <dgm:prSet presAssocID="{A8454AD2-AAB0-40F5-AA6B-04258C8BBDEC}" presName="BalanceSpacing1" presStyleCnt="0"/>
      <dgm:spPr/>
    </dgm:pt>
    <dgm:pt modelId="{3C382813-10F8-4552-90B1-82D53F8E0B37}" type="pres">
      <dgm:prSet presAssocID="{5C736A96-D0A8-4686-A887-5428A76DB78A}" presName="Accent1Text" presStyleLbl="node1" presStyleIdx="5" presStyleCnt="6" custLinFactNeighborX="-14145" custLinFactNeighborY="-1538"/>
      <dgm:spPr/>
      <dgm:t>
        <a:bodyPr/>
        <a:lstStyle/>
        <a:p>
          <a:endParaRPr lang="en-US"/>
        </a:p>
      </dgm:t>
    </dgm:pt>
  </dgm:ptLst>
  <dgm:cxnLst>
    <dgm:cxn modelId="{625267BE-9A18-4BA5-A330-B161715CABE4}" srcId="{C77223F4-CB00-4726-B897-4860E6E71AC6}" destId="{A8454AD2-AAB0-40F5-AA6B-04258C8BBDEC}" srcOrd="2" destOrd="0" parTransId="{657AEED5-2DAD-40C5-8675-C0F88B134B6F}" sibTransId="{5C736A96-D0A8-4686-A887-5428A76DB78A}"/>
    <dgm:cxn modelId="{B0BB49F9-F8A4-4CC9-AD49-4840730D0BE9}" type="presOf" srcId="{A69FA7A1-6219-4C42-80A2-12091590BB4E}" destId="{8B1652C4-59FE-4106-B601-9FF9BDF0E84C}" srcOrd="0" destOrd="0" presId="urn:microsoft.com/office/officeart/2008/layout/AlternatingHexagons"/>
    <dgm:cxn modelId="{155C15EC-0632-4AEB-A251-A61D3F70C929}" type="presOf" srcId="{1502765C-4B84-4C2B-9F16-9D1C779572EE}" destId="{A88DE0FA-42C2-4F4F-B442-3638116F1950}" srcOrd="0" destOrd="0" presId="urn:microsoft.com/office/officeart/2008/layout/AlternatingHexagons"/>
    <dgm:cxn modelId="{3A07A1A8-A466-4658-8858-73E4ADB85361}" srcId="{C77223F4-CB00-4726-B897-4860E6E71AC6}" destId="{F91E26B2-95F1-4DEF-8517-D9FA25A4A7A3}" srcOrd="1" destOrd="0" parTransId="{FD4F7940-5064-44C5-AAEF-5806BA783AAC}" sibTransId="{B31483EC-AC4C-431C-9A7D-BDFE95D7E7E8}"/>
    <dgm:cxn modelId="{B3BFAC50-A31B-49E2-AB62-75BE90E5965C}" type="presOf" srcId="{BA3D251F-8482-4347-9CC6-62D2A6215BE4}" destId="{EB4EACFE-DCAB-4BDC-848C-506F7A42721D}" srcOrd="0" destOrd="0" presId="urn:microsoft.com/office/officeart/2008/layout/AlternatingHexagons"/>
    <dgm:cxn modelId="{CE66CA43-4BCA-4CE6-971A-9BEDAC832A0B}" type="presOf" srcId="{CEBC3596-0F2E-49CB-AE20-DC6AD0B03117}" destId="{0649FEDB-3C22-41B6-A0F5-922DFB6A5243}" srcOrd="0" destOrd="0" presId="urn:microsoft.com/office/officeart/2008/layout/AlternatingHexagons"/>
    <dgm:cxn modelId="{E32A07D9-8A03-43EF-BC13-457EA6056EBE}" type="presOf" srcId="{C77223F4-CB00-4726-B897-4860E6E71AC6}" destId="{20221CA5-D2D4-49A1-8786-D0090DE54C3A}" srcOrd="0" destOrd="0" presId="urn:microsoft.com/office/officeart/2008/layout/AlternatingHexagons"/>
    <dgm:cxn modelId="{3D346ED8-19CA-4D9A-9E50-07E08922081F}" type="presOf" srcId="{A8454AD2-AAB0-40F5-AA6B-04258C8BBDEC}" destId="{2F54F732-1D4A-4196-8C46-099C95C0E0D9}" srcOrd="0" destOrd="0" presId="urn:microsoft.com/office/officeart/2008/layout/AlternatingHexagons"/>
    <dgm:cxn modelId="{190B0EA1-4362-49A3-A367-B3D15AC3CD17}" srcId="{CEBC3596-0F2E-49CB-AE20-DC6AD0B03117}" destId="{BA3D251F-8482-4347-9CC6-62D2A6215BE4}" srcOrd="0" destOrd="0" parTransId="{BE3576F0-32A4-4F67-8405-3E164F912517}" sibTransId="{337E78FF-24AC-4937-996D-859D12A14584}"/>
    <dgm:cxn modelId="{0B44A555-6393-4A53-A759-98A893DB1F8E}" type="presOf" srcId="{B31483EC-AC4C-431C-9A7D-BDFE95D7E7E8}" destId="{D2DF41F7-89D5-4663-BB79-89E06534D1E2}" srcOrd="0" destOrd="0" presId="urn:microsoft.com/office/officeart/2008/layout/AlternatingHexagons"/>
    <dgm:cxn modelId="{D2A0E239-CAC4-4BF2-AA0F-6928AA22B00F}" srcId="{A8454AD2-AAB0-40F5-AA6B-04258C8BBDEC}" destId="{09F2DA5E-240C-45E7-B2B3-CFCB8AE8A73D}" srcOrd="0" destOrd="0" parTransId="{F954EA37-6CA9-45C9-A9C2-B98A91AB6526}" sibTransId="{AE9774A1-9B28-4D79-A3F7-0E83BD76BC76}"/>
    <dgm:cxn modelId="{FF6F959F-D546-4A02-9910-200994DC3D02}" type="presOf" srcId="{09F2DA5E-240C-45E7-B2B3-CFCB8AE8A73D}" destId="{9B2547A9-6CB9-4AB2-944E-087368F7BA46}" srcOrd="0" destOrd="0" presId="urn:microsoft.com/office/officeart/2008/layout/AlternatingHexagons"/>
    <dgm:cxn modelId="{9DFEC970-7627-4D16-821D-D7F8798BE993}" type="presOf" srcId="{F91E26B2-95F1-4DEF-8517-D9FA25A4A7A3}" destId="{D9EE2C2E-A92F-47DE-AF77-393CED743293}" srcOrd="0" destOrd="0" presId="urn:microsoft.com/office/officeart/2008/layout/AlternatingHexagons"/>
    <dgm:cxn modelId="{ED111406-6458-4F20-986F-840C672FE8A6}" type="presOf" srcId="{5C736A96-D0A8-4686-A887-5428A76DB78A}" destId="{3C382813-10F8-4552-90B1-82D53F8E0B37}" srcOrd="0" destOrd="0" presId="urn:microsoft.com/office/officeart/2008/layout/AlternatingHexagons"/>
    <dgm:cxn modelId="{BE90C4CF-500F-43F7-83EC-287DBFE01EF4}" srcId="{C77223F4-CB00-4726-B897-4860E6E71AC6}" destId="{CEBC3596-0F2E-49CB-AE20-DC6AD0B03117}" srcOrd="0" destOrd="0" parTransId="{1D0E8407-F9A0-4B7D-B79E-2A2C728B75C3}" sibTransId="{A69FA7A1-6219-4C42-80A2-12091590BB4E}"/>
    <dgm:cxn modelId="{434106C1-4674-4186-983F-589B31BE4D50}" srcId="{F91E26B2-95F1-4DEF-8517-D9FA25A4A7A3}" destId="{1502765C-4B84-4C2B-9F16-9D1C779572EE}" srcOrd="0" destOrd="0" parTransId="{83913817-0902-45DB-8323-349FB2745AAA}" sibTransId="{F6AB4CFD-025F-445F-91E1-415DA040CC04}"/>
    <dgm:cxn modelId="{D6F9D93C-45BF-45BE-A708-E3E697B01003}" type="presParOf" srcId="{20221CA5-D2D4-49A1-8786-D0090DE54C3A}" destId="{CB24154D-3C44-47ED-933A-BD35515B1D1B}" srcOrd="0" destOrd="0" presId="urn:microsoft.com/office/officeart/2008/layout/AlternatingHexagons"/>
    <dgm:cxn modelId="{17D40541-7290-4EB2-8D30-AF0BB1490978}" type="presParOf" srcId="{CB24154D-3C44-47ED-933A-BD35515B1D1B}" destId="{0649FEDB-3C22-41B6-A0F5-922DFB6A5243}" srcOrd="0" destOrd="0" presId="urn:microsoft.com/office/officeart/2008/layout/AlternatingHexagons"/>
    <dgm:cxn modelId="{81103ACB-9C61-4396-9053-A702844C6AB2}" type="presParOf" srcId="{CB24154D-3C44-47ED-933A-BD35515B1D1B}" destId="{EB4EACFE-DCAB-4BDC-848C-506F7A42721D}" srcOrd="1" destOrd="0" presId="urn:microsoft.com/office/officeart/2008/layout/AlternatingHexagons"/>
    <dgm:cxn modelId="{638E6A3E-D360-4B33-8457-2D7E0F1C13B2}" type="presParOf" srcId="{CB24154D-3C44-47ED-933A-BD35515B1D1B}" destId="{8FEC862A-D117-4584-8DB0-4DF3EEB9F6F0}" srcOrd="2" destOrd="0" presId="urn:microsoft.com/office/officeart/2008/layout/AlternatingHexagons"/>
    <dgm:cxn modelId="{8C8374B3-646F-4127-AF2A-8A3312D46FC7}" type="presParOf" srcId="{CB24154D-3C44-47ED-933A-BD35515B1D1B}" destId="{207D3FDE-906B-464A-B356-D8A50B7EDBA2}" srcOrd="3" destOrd="0" presId="urn:microsoft.com/office/officeart/2008/layout/AlternatingHexagons"/>
    <dgm:cxn modelId="{B08A2BA5-E635-4557-8459-9617DB3D4D57}" type="presParOf" srcId="{CB24154D-3C44-47ED-933A-BD35515B1D1B}" destId="{8B1652C4-59FE-4106-B601-9FF9BDF0E84C}" srcOrd="4" destOrd="0" presId="urn:microsoft.com/office/officeart/2008/layout/AlternatingHexagons"/>
    <dgm:cxn modelId="{A6C8B748-BC6D-43C5-A0CC-6C2E9A8D0008}" type="presParOf" srcId="{20221CA5-D2D4-49A1-8786-D0090DE54C3A}" destId="{631DF7C5-57E4-4A26-BA3C-6C542FF10B93}" srcOrd="1" destOrd="0" presId="urn:microsoft.com/office/officeart/2008/layout/AlternatingHexagons"/>
    <dgm:cxn modelId="{730D7D8B-1A58-4F56-A267-F4EC4F93FDC4}" type="presParOf" srcId="{20221CA5-D2D4-49A1-8786-D0090DE54C3A}" destId="{F8E93AD4-E0DB-4082-8B1B-74F77626D6DA}" srcOrd="2" destOrd="0" presId="urn:microsoft.com/office/officeart/2008/layout/AlternatingHexagons"/>
    <dgm:cxn modelId="{B84902B9-73EB-4425-A323-E1D15FC8D808}" type="presParOf" srcId="{F8E93AD4-E0DB-4082-8B1B-74F77626D6DA}" destId="{D9EE2C2E-A92F-47DE-AF77-393CED743293}" srcOrd="0" destOrd="0" presId="urn:microsoft.com/office/officeart/2008/layout/AlternatingHexagons"/>
    <dgm:cxn modelId="{8D4694DD-7A9B-4B27-BFFF-42645968BB6F}" type="presParOf" srcId="{F8E93AD4-E0DB-4082-8B1B-74F77626D6DA}" destId="{A88DE0FA-42C2-4F4F-B442-3638116F1950}" srcOrd="1" destOrd="0" presId="urn:microsoft.com/office/officeart/2008/layout/AlternatingHexagons"/>
    <dgm:cxn modelId="{C21F1370-E59E-4C1C-8423-987776849682}" type="presParOf" srcId="{F8E93AD4-E0DB-4082-8B1B-74F77626D6DA}" destId="{D1F2F0DD-C3D5-4A65-BF13-3C92DF057DB5}" srcOrd="2" destOrd="0" presId="urn:microsoft.com/office/officeart/2008/layout/AlternatingHexagons"/>
    <dgm:cxn modelId="{1F67E679-EB15-4541-A881-3E3FCD7505E3}" type="presParOf" srcId="{F8E93AD4-E0DB-4082-8B1B-74F77626D6DA}" destId="{C044BDB8-BC17-41CD-A7B0-D7473EE953A0}" srcOrd="3" destOrd="0" presId="urn:microsoft.com/office/officeart/2008/layout/AlternatingHexagons"/>
    <dgm:cxn modelId="{6CEA6F7A-D74D-468D-A6F6-9A1094F23DF3}" type="presParOf" srcId="{F8E93AD4-E0DB-4082-8B1B-74F77626D6DA}" destId="{D2DF41F7-89D5-4663-BB79-89E06534D1E2}" srcOrd="4" destOrd="0" presId="urn:microsoft.com/office/officeart/2008/layout/AlternatingHexagons"/>
    <dgm:cxn modelId="{8D01DADC-3DAA-44DF-8C9C-CF8D9D53320B}" type="presParOf" srcId="{20221CA5-D2D4-49A1-8786-D0090DE54C3A}" destId="{A1F3D20B-B983-40F6-9C0C-E2D9B3A0543E}" srcOrd="3" destOrd="0" presId="urn:microsoft.com/office/officeart/2008/layout/AlternatingHexagons"/>
    <dgm:cxn modelId="{A9D32363-207B-42F7-AC03-2F9FD7EC5810}" type="presParOf" srcId="{20221CA5-D2D4-49A1-8786-D0090DE54C3A}" destId="{67448661-FC36-455C-8B6B-6E9D1AB41242}" srcOrd="4" destOrd="0" presId="urn:microsoft.com/office/officeart/2008/layout/AlternatingHexagons"/>
    <dgm:cxn modelId="{EFDFCA18-196E-4EAC-B5B2-C9ED831A389B}" type="presParOf" srcId="{67448661-FC36-455C-8B6B-6E9D1AB41242}" destId="{2F54F732-1D4A-4196-8C46-099C95C0E0D9}" srcOrd="0" destOrd="0" presId="urn:microsoft.com/office/officeart/2008/layout/AlternatingHexagons"/>
    <dgm:cxn modelId="{D9970DBA-F60E-4F28-89DC-D401F6B4CA27}" type="presParOf" srcId="{67448661-FC36-455C-8B6B-6E9D1AB41242}" destId="{9B2547A9-6CB9-4AB2-944E-087368F7BA46}" srcOrd="1" destOrd="0" presId="urn:microsoft.com/office/officeart/2008/layout/AlternatingHexagons"/>
    <dgm:cxn modelId="{F16FAE33-1B2C-4D7E-A388-748C35AF48BD}" type="presParOf" srcId="{67448661-FC36-455C-8B6B-6E9D1AB41242}" destId="{C9D1F2AD-0BFA-4530-9F11-573802117212}" srcOrd="2" destOrd="0" presId="urn:microsoft.com/office/officeart/2008/layout/AlternatingHexagons"/>
    <dgm:cxn modelId="{CC3DCFCA-2B81-4DA5-9BEC-DD405D2AD442}" type="presParOf" srcId="{67448661-FC36-455C-8B6B-6E9D1AB41242}" destId="{60D5B392-AB53-4C7E-AB3C-A86A82773082}" srcOrd="3" destOrd="0" presId="urn:microsoft.com/office/officeart/2008/layout/AlternatingHexagons"/>
    <dgm:cxn modelId="{71D083CF-6638-462F-8838-153E3EE9A1DF}" type="presParOf" srcId="{67448661-FC36-455C-8B6B-6E9D1AB41242}" destId="{3C382813-10F8-4552-90B1-82D53F8E0B37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5119408-122D-48BE-A68D-CB1ED9243B2A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7C70BB-395A-4D75-B6E9-91C8B26ECDED}">
      <dgm:prSet phldrT="[Text]" custT="1"/>
      <dgm:spPr/>
      <dgm:t>
        <a:bodyPr/>
        <a:lstStyle/>
        <a:p>
          <a:r>
            <a:rPr lang="en-US" sz="2400" dirty="0" smtClean="0"/>
            <a:t>Grades</a:t>
          </a:r>
        </a:p>
        <a:p>
          <a:r>
            <a:rPr lang="en-US" sz="2400" dirty="0" smtClean="0"/>
            <a:t> 10-12</a:t>
          </a:r>
          <a:endParaRPr lang="en-US" sz="2400" dirty="0"/>
        </a:p>
      </dgm:t>
    </dgm:pt>
    <dgm:pt modelId="{ACAF5427-6475-49E5-9C3B-33CE609740E0}" type="parTrans" cxnId="{7DF67D99-501E-45EE-A656-2984089D50A1}">
      <dgm:prSet/>
      <dgm:spPr/>
      <dgm:t>
        <a:bodyPr/>
        <a:lstStyle/>
        <a:p>
          <a:endParaRPr lang="en-US"/>
        </a:p>
      </dgm:t>
    </dgm:pt>
    <dgm:pt modelId="{43AAAFB1-9150-462C-9FEF-109650EFA37F}" type="sibTrans" cxnId="{7DF67D99-501E-45EE-A656-2984089D50A1}">
      <dgm:prSet/>
      <dgm:spPr/>
      <dgm:t>
        <a:bodyPr/>
        <a:lstStyle/>
        <a:p>
          <a:endParaRPr lang="en-US"/>
        </a:p>
      </dgm:t>
    </dgm:pt>
    <dgm:pt modelId="{31E940DA-4BD4-4A2C-8AFC-C86C8BA0B07C}">
      <dgm:prSet phldrT="[Text]" custT="1"/>
      <dgm:spPr/>
      <dgm:t>
        <a:bodyPr/>
        <a:lstStyle/>
        <a:p>
          <a:r>
            <a:rPr lang="en-US" sz="2000" dirty="0" smtClean="0"/>
            <a:t>Accounting is a requirement of most business degrees!</a:t>
          </a:r>
          <a:endParaRPr lang="en-US" sz="2000" dirty="0"/>
        </a:p>
      </dgm:t>
    </dgm:pt>
    <dgm:pt modelId="{2FB1A770-F713-421C-A316-083B22332A10}" type="parTrans" cxnId="{5CE6AEE2-0DF1-4230-A257-0ED03D55BB46}">
      <dgm:prSet/>
      <dgm:spPr/>
      <dgm:t>
        <a:bodyPr/>
        <a:lstStyle/>
        <a:p>
          <a:endParaRPr lang="en-US"/>
        </a:p>
      </dgm:t>
    </dgm:pt>
    <dgm:pt modelId="{8D8F17C7-2C69-4A41-A2AA-030B4E3BC347}" type="sibTrans" cxnId="{5CE6AEE2-0DF1-4230-A257-0ED03D55BB46}">
      <dgm:prSet/>
      <dgm:spPr/>
      <dgm:t>
        <a:bodyPr/>
        <a:lstStyle/>
        <a:p>
          <a:endParaRPr lang="en-US"/>
        </a:p>
      </dgm:t>
    </dgm:pt>
    <dgm:pt modelId="{51060E59-623A-4295-B505-A1355E1C819B}">
      <dgm:prSet phldrT="[Text]" custT="1"/>
      <dgm:spPr/>
      <dgm:t>
        <a:bodyPr/>
        <a:lstStyle/>
        <a:p>
          <a:r>
            <a:rPr lang="en-US" sz="2000" dirty="0" smtClean="0"/>
            <a:t>2 Semesters 10 credits</a:t>
          </a:r>
          <a:endParaRPr lang="en-US" sz="2000" dirty="0"/>
        </a:p>
      </dgm:t>
    </dgm:pt>
    <dgm:pt modelId="{C83554A7-30FA-475E-81E7-8EC59F1C1C5E}" type="parTrans" cxnId="{E227938A-B450-4C31-B263-F0ADC33DABB8}">
      <dgm:prSet/>
      <dgm:spPr/>
      <dgm:t>
        <a:bodyPr/>
        <a:lstStyle/>
        <a:p>
          <a:endParaRPr lang="en-US"/>
        </a:p>
      </dgm:t>
    </dgm:pt>
    <dgm:pt modelId="{4A48C71F-648D-4090-A0DD-A9EDDCE3CFE2}" type="sibTrans" cxnId="{E227938A-B450-4C31-B263-F0ADC33DABB8}">
      <dgm:prSet/>
      <dgm:spPr/>
      <dgm:t>
        <a:bodyPr/>
        <a:lstStyle/>
        <a:p>
          <a:endParaRPr lang="en-US"/>
        </a:p>
      </dgm:t>
    </dgm:pt>
    <dgm:pt modelId="{AB9F5244-E38F-411C-B2BF-50792039A852}">
      <dgm:prSet phldrT="[Text]"/>
      <dgm:spPr/>
      <dgm:t>
        <a:bodyPr/>
        <a:lstStyle/>
        <a:p>
          <a:r>
            <a:rPr lang="en-US" dirty="0" smtClean="0"/>
            <a:t>Good Prerequisite before College Accounting</a:t>
          </a:r>
          <a:endParaRPr lang="en-US" dirty="0"/>
        </a:p>
      </dgm:t>
    </dgm:pt>
    <dgm:pt modelId="{5C3F8771-A9E8-4570-830F-7513BF0BEABF}" type="parTrans" cxnId="{766764A3-3358-4E43-B37F-4DCD20FE10C7}">
      <dgm:prSet/>
      <dgm:spPr/>
      <dgm:t>
        <a:bodyPr/>
        <a:lstStyle/>
        <a:p>
          <a:endParaRPr lang="en-US"/>
        </a:p>
      </dgm:t>
    </dgm:pt>
    <dgm:pt modelId="{19ED06C6-F57F-418F-8C6B-1280E8F4E5DE}" type="sibTrans" cxnId="{766764A3-3358-4E43-B37F-4DCD20FE10C7}">
      <dgm:prSet/>
      <dgm:spPr/>
      <dgm:t>
        <a:bodyPr/>
        <a:lstStyle/>
        <a:p>
          <a:endParaRPr lang="en-US"/>
        </a:p>
      </dgm:t>
    </dgm:pt>
    <dgm:pt modelId="{EC33A339-A489-4E18-9F56-389B0AABCFB8}">
      <dgm:prSet phldrT="[Text]" custT="1"/>
      <dgm:spPr/>
      <dgm:t>
        <a:bodyPr/>
        <a:lstStyle/>
        <a:p>
          <a:r>
            <a:rPr lang="en-US" sz="1800" dirty="0" smtClean="0"/>
            <a:t>How will you know if your business is making money? </a:t>
          </a:r>
        </a:p>
        <a:p>
          <a:r>
            <a:rPr lang="en-US" sz="1800" dirty="0" smtClean="0"/>
            <a:t>How will you know if someone is stealing from your business?</a:t>
          </a:r>
        </a:p>
        <a:p>
          <a:r>
            <a:rPr lang="en-US" sz="1800" dirty="0" smtClean="0"/>
            <a:t>ANSWER: </a:t>
          </a:r>
          <a:r>
            <a:rPr lang="en-US" sz="1800" b="1" dirty="0" smtClean="0"/>
            <a:t>ACCOUNTING</a:t>
          </a:r>
          <a:r>
            <a:rPr lang="en-US" sz="1800" dirty="0" smtClean="0"/>
            <a:t>!</a:t>
          </a:r>
          <a:endParaRPr lang="en-US" sz="1800" dirty="0"/>
        </a:p>
      </dgm:t>
    </dgm:pt>
    <dgm:pt modelId="{EB4B1BDD-D84A-4F1D-8877-0D65F973D0B8}" type="parTrans" cxnId="{22844550-B427-475E-A216-E9D74C8AD7A2}">
      <dgm:prSet/>
      <dgm:spPr/>
      <dgm:t>
        <a:bodyPr/>
        <a:lstStyle/>
        <a:p>
          <a:endParaRPr lang="en-US"/>
        </a:p>
      </dgm:t>
    </dgm:pt>
    <dgm:pt modelId="{9C5B7BC7-D0E3-4655-A581-8CBFBC31D66F}" type="sibTrans" cxnId="{22844550-B427-475E-A216-E9D74C8AD7A2}">
      <dgm:prSet/>
      <dgm:spPr/>
      <dgm:t>
        <a:bodyPr/>
        <a:lstStyle/>
        <a:p>
          <a:endParaRPr lang="en-US"/>
        </a:p>
      </dgm:t>
    </dgm:pt>
    <dgm:pt modelId="{E1DE1085-9DC9-40EC-9E2F-DEEBCE86EA48}" type="pres">
      <dgm:prSet presAssocID="{B5119408-122D-48BE-A68D-CB1ED9243B2A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90FF9ED-EF28-4AB5-AB3B-E9F795C55991}" type="pres">
      <dgm:prSet presAssocID="{747C70BB-395A-4D75-B6E9-91C8B26ECDED}" presName="composite" presStyleCnt="0"/>
      <dgm:spPr/>
    </dgm:pt>
    <dgm:pt modelId="{E71D72F8-8BBE-427F-9AFD-465ED36A2A05}" type="pres">
      <dgm:prSet presAssocID="{747C70BB-395A-4D75-B6E9-91C8B26ECDED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F92F68-C91C-4E9B-92F4-D70D5622362F}" type="pres">
      <dgm:prSet presAssocID="{747C70BB-395A-4D75-B6E9-91C8B26ECDED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8A3F13-00AF-44D4-B2EE-44EA9C0DA033}" type="pres">
      <dgm:prSet presAssocID="{747C70BB-395A-4D75-B6E9-91C8B26ECDED}" presName="BalanceSpacing" presStyleCnt="0"/>
      <dgm:spPr/>
    </dgm:pt>
    <dgm:pt modelId="{A0F6D40E-5305-49DF-8549-E51C3463BB56}" type="pres">
      <dgm:prSet presAssocID="{747C70BB-395A-4D75-B6E9-91C8B26ECDED}" presName="BalanceSpacing1" presStyleCnt="0"/>
      <dgm:spPr/>
    </dgm:pt>
    <dgm:pt modelId="{9C46CB39-DD6E-4102-9A61-99145EB5D0A4}" type="pres">
      <dgm:prSet presAssocID="{43AAAFB1-9150-462C-9FEF-109650EFA37F}" presName="Accent1Text" presStyleLbl="node1" presStyleIdx="1" presStyleCnt="6"/>
      <dgm:spPr/>
      <dgm:t>
        <a:bodyPr/>
        <a:lstStyle/>
        <a:p>
          <a:endParaRPr lang="en-US"/>
        </a:p>
      </dgm:t>
    </dgm:pt>
    <dgm:pt modelId="{AFBF8AFD-74AC-4B85-B54F-3E1822A15C85}" type="pres">
      <dgm:prSet presAssocID="{43AAAFB1-9150-462C-9FEF-109650EFA37F}" presName="spaceBetweenRectangles" presStyleCnt="0"/>
      <dgm:spPr/>
    </dgm:pt>
    <dgm:pt modelId="{FB83F189-C12A-4430-A6CD-B146D3445D98}" type="pres">
      <dgm:prSet presAssocID="{51060E59-623A-4295-B505-A1355E1C819B}" presName="composite" presStyleCnt="0"/>
      <dgm:spPr/>
    </dgm:pt>
    <dgm:pt modelId="{23BF5571-657D-4353-B9D5-237DAA5A75F5}" type="pres">
      <dgm:prSet presAssocID="{51060E59-623A-4295-B505-A1355E1C819B}" presName="Parent1" presStyleLbl="node1" presStyleIdx="2" presStyleCnt="6" custScaleX="122810" custScaleY="100732" custLinFactNeighborX="-11630" custLinFactNeighborY="72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316A77-98C2-4C1F-B446-3E6A16F401E8}" type="pres">
      <dgm:prSet presAssocID="{51060E59-623A-4295-B505-A1355E1C819B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BC91FE-1542-4A51-9168-34858ABC2F27}" type="pres">
      <dgm:prSet presAssocID="{51060E59-623A-4295-B505-A1355E1C819B}" presName="BalanceSpacing" presStyleCnt="0"/>
      <dgm:spPr/>
    </dgm:pt>
    <dgm:pt modelId="{DC333BAC-F0BD-48F1-82AE-07D91E2574CA}" type="pres">
      <dgm:prSet presAssocID="{51060E59-623A-4295-B505-A1355E1C819B}" presName="BalanceSpacing1" presStyleCnt="0"/>
      <dgm:spPr/>
    </dgm:pt>
    <dgm:pt modelId="{A741F12C-69C3-4399-9BFF-A7AC46FF7174}" type="pres">
      <dgm:prSet presAssocID="{4A48C71F-648D-4090-A0DD-A9EDDCE3CFE2}" presName="Accent1Text" presStyleLbl="node1" presStyleIdx="3" presStyleCnt="6"/>
      <dgm:spPr/>
      <dgm:t>
        <a:bodyPr/>
        <a:lstStyle/>
        <a:p>
          <a:endParaRPr lang="en-US"/>
        </a:p>
      </dgm:t>
    </dgm:pt>
    <dgm:pt modelId="{963FCC22-0FE7-41CA-9D07-94831B18FA0D}" type="pres">
      <dgm:prSet presAssocID="{4A48C71F-648D-4090-A0DD-A9EDDCE3CFE2}" presName="spaceBetweenRectangles" presStyleCnt="0"/>
      <dgm:spPr/>
    </dgm:pt>
    <dgm:pt modelId="{7B5DDAA0-B6E1-4ED3-8C32-C9688F7C3906}" type="pres">
      <dgm:prSet presAssocID="{AB9F5244-E38F-411C-B2BF-50792039A852}" presName="composite" presStyleCnt="0"/>
      <dgm:spPr/>
    </dgm:pt>
    <dgm:pt modelId="{655D6A2A-9A11-4EDB-B666-DC110411ABD3}" type="pres">
      <dgm:prSet presAssocID="{AB9F5244-E38F-411C-B2BF-50792039A852}" presName="Parent1" presStyleLbl="node1" presStyleIdx="4" presStyleCnt="6" custLinFactNeighborX="9599" custLinFactNeighborY="-128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AFC818-D3F5-4909-84F6-B2C28A0AF9E9}" type="pres">
      <dgm:prSet presAssocID="{AB9F5244-E38F-411C-B2BF-50792039A852}" presName="Childtext1" presStyleLbl="revTx" presStyleIdx="2" presStyleCnt="3" custScaleX="150890" custScaleY="153255" custLinFactNeighborX="33963" custLinFactNeighborY="107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B8DD1C-B18C-40B8-8EC4-D4000FE50E0B}" type="pres">
      <dgm:prSet presAssocID="{AB9F5244-E38F-411C-B2BF-50792039A852}" presName="BalanceSpacing" presStyleCnt="0"/>
      <dgm:spPr/>
    </dgm:pt>
    <dgm:pt modelId="{B3897CF3-A596-4032-ADC1-D73E573A5DE4}" type="pres">
      <dgm:prSet presAssocID="{AB9F5244-E38F-411C-B2BF-50792039A852}" presName="BalanceSpacing1" presStyleCnt="0"/>
      <dgm:spPr/>
    </dgm:pt>
    <dgm:pt modelId="{92528524-E7D9-4260-82BC-5FEDDB46C731}" type="pres">
      <dgm:prSet presAssocID="{19ED06C6-F57F-418F-8C6B-1280E8F4E5DE}" presName="Accent1Text" presStyleLbl="node1" presStyleIdx="5" presStyleCnt="6" custLinFactNeighborX="12553" custLinFactNeighborY="0"/>
      <dgm:spPr/>
      <dgm:t>
        <a:bodyPr/>
        <a:lstStyle/>
        <a:p>
          <a:endParaRPr lang="en-US"/>
        </a:p>
      </dgm:t>
    </dgm:pt>
  </dgm:ptLst>
  <dgm:cxnLst>
    <dgm:cxn modelId="{C6A3B736-245B-4636-ABEA-DBBA0EDD4738}" type="presOf" srcId="{B5119408-122D-48BE-A68D-CB1ED9243B2A}" destId="{E1DE1085-9DC9-40EC-9E2F-DEEBCE86EA48}" srcOrd="0" destOrd="0" presId="urn:microsoft.com/office/officeart/2008/layout/AlternatingHexagons"/>
    <dgm:cxn modelId="{4E8D14F1-580E-47F9-B00C-D3A8330EB2DF}" type="presOf" srcId="{51060E59-623A-4295-B505-A1355E1C819B}" destId="{23BF5571-657D-4353-B9D5-237DAA5A75F5}" srcOrd="0" destOrd="0" presId="urn:microsoft.com/office/officeart/2008/layout/AlternatingHexagons"/>
    <dgm:cxn modelId="{FB3B0041-5594-44EF-AC43-C32DF3D2C62F}" type="presOf" srcId="{43AAAFB1-9150-462C-9FEF-109650EFA37F}" destId="{9C46CB39-DD6E-4102-9A61-99145EB5D0A4}" srcOrd="0" destOrd="0" presId="urn:microsoft.com/office/officeart/2008/layout/AlternatingHexagons"/>
    <dgm:cxn modelId="{83936040-8D67-4201-A92D-AF629F870593}" type="presOf" srcId="{19ED06C6-F57F-418F-8C6B-1280E8F4E5DE}" destId="{92528524-E7D9-4260-82BC-5FEDDB46C731}" srcOrd="0" destOrd="0" presId="urn:microsoft.com/office/officeart/2008/layout/AlternatingHexagons"/>
    <dgm:cxn modelId="{7DF67D99-501E-45EE-A656-2984089D50A1}" srcId="{B5119408-122D-48BE-A68D-CB1ED9243B2A}" destId="{747C70BB-395A-4D75-B6E9-91C8B26ECDED}" srcOrd="0" destOrd="0" parTransId="{ACAF5427-6475-49E5-9C3B-33CE609740E0}" sibTransId="{43AAAFB1-9150-462C-9FEF-109650EFA37F}"/>
    <dgm:cxn modelId="{8C5E7E6F-5DF7-4659-967C-A9A1F781B5F4}" type="presOf" srcId="{747C70BB-395A-4D75-B6E9-91C8B26ECDED}" destId="{E71D72F8-8BBE-427F-9AFD-465ED36A2A05}" srcOrd="0" destOrd="0" presId="urn:microsoft.com/office/officeart/2008/layout/AlternatingHexagons"/>
    <dgm:cxn modelId="{5CE6AEE2-0DF1-4230-A257-0ED03D55BB46}" srcId="{747C70BB-395A-4D75-B6E9-91C8B26ECDED}" destId="{31E940DA-4BD4-4A2C-8AFC-C86C8BA0B07C}" srcOrd="0" destOrd="0" parTransId="{2FB1A770-F713-421C-A316-083B22332A10}" sibTransId="{8D8F17C7-2C69-4A41-A2AA-030B4E3BC347}"/>
    <dgm:cxn modelId="{B4772194-6374-4A2E-BCBB-B1653B7BCA8B}" type="presOf" srcId="{31E940DA-4BD4-4A2C-8AFC-C86C8BA0B07C}" destId="{F6F92F68-C91C-4E9B-92F4-D70D5622362F}" srcOrd="0" destOrd="0" presId="urn:microsoft.com/office/officeart/2008/layout/AlternatingHexagons"/>
    <dgm:cxn modelId="{4F979A91-F504-408E-AD94-BC19B0AF79CE}" type="presOf" srcId="{EC33A339-A489-4E18-9F56-389B0AABCFB8}" destId="{CBAFC818-D3F5-4909-84F6-B2C28A0AF9E9}" srcOrd="0" destOrd="0" presId="urn:microsoft.com/office/officeart/2008/layout/AlternatingHexagons"/>
    <dgm:cxn modelId="{22844550-B427-475E-A216-E9D74C8AD7A2}" srcId="{AB9F5244-E38F-411C-B2BF-50792039A852}" destId="{EC33A339-A489-4E18-9F56-389B0AABCFB8}" srcOrd="0" destOrd="0" parTransId="{EB4B1BDD-D84A-4F1D-8877-0D65F973D0B8}" sibTransId="{9C5B7BC7-D0E3-4655-A581-8CBFBC31D66F}"/>
    <dgm:cxn modelId="{7853130B-4808-4EAD-B9AF-6E27B0A863DC}" type="presOf" srcId="{4A48C71F-648D-4090-A0DD-A9EDDCE3CFE2}" destId="{A741F12C-69C3-4399-9BFF-A7AC46FF7174}" srcOrd="0" destOrd="0" presId="urn:microsoft.com/office/officeart/2008/layout/AlternatingHexagons"/>
    <dgm:cxn modelId="{766764A3-3358-4E43-B37F-4DCD20FE10C7}" srcId="{B5119408-122D-48BE-A68D-CB1ED9243B2A}" destId="{AB9F5244-E38F-411C-B2BF-50792039A852}" srcOrd="2" destOrd="0" parTransId="{5C3F8771-A9E8-4570-830F-7513BF0BEABF}" sibTransId="{19ED06C6-F57F-418F-8C6B-1280E8F4E5DE}"/>
    <dgm:cxn modelId="{E227938A-B450-4C31-B263-F0ADC33DABB8}" srcId="{B5119408-122D-48BE-A68D-CB1ED9243B2A}" destId="{51060E59-623A-4295-B505-A1355E1C819B}" srcOrd="1" destOrd="0" parTransId="{C83554A7-30FA-475E-81E7-8EC59F1C1C5E}" sibTransId="{4A48C71F-648D-4090-A0DD-A9EDDCE3CFE2}"/>
    <dgm:cxn modelId="{622C723D-5BC6-4B4F-AF99-A5BA64901385}" type="presOf" srcId="{AB9F5244-E38F-411C-B2BF-50792039A852}" destId="{655D6A2A-9A11-4EDB-B666-DC110411ABD3}" srcOrd="0" destOrd="0" presId="urn:microsoft.com/office/officeart/2008/layout/AlternatingHexagons"/>
    <dgm:cxn modelId="{BAE29EE5-B417-4F53-88CB-3C4E4C53939E}" type="presParOf" srcId="{E1DE1085-9DC9-40EC-9E2F-DEEBCE86EA48}" destId="{F90FF9ED-EF28-4AB5-AB3B-E9F795C55991}" srcOrd="0" destOrd="0" presId="urn:microsoft.com/office/officeart/2008/layout/AlternatingHexagons"/>
    <dgm:cxn modelId="{5869CDFD-56CB-4FBB-9B55-AAA6A35D3073}" type="presParOf" srcId="{F90FF9ED-EF28-4AB5-AB3B-E9F795C55991}" destId="{E71D72F8-8BBE-427F-9AFD-465ED36A2A05}" srcOrd="0" destOrd="0" presId="urn:microsoft.com/office/officeart/2008/layout/AlternatingHexagons"/>
    <dgm:cxn modelId="{18842D52-2511-44C8-AB6C-710B268562F4}" type="presParOf" srcId="{F90FF9ED-EF28-4AB5-AB3B-E9F795C55991}" destId="{F6F92F68-C91C-4E9B-92F4-D70D5622362F}" srcOrd="1" destOrd="0" presId="urn:microsoft.com/office/officeart/2008/layout/AlternatingHexagons"/>
    <dgm:cxn modelId="{A83BF931-0C0A-4CE2-9E97-E301DB3804C3}" type="presParOf" srcId="{F90FF9ED-EF28-4AB5-AB3B-E9F795C55991}" destId="{CD8A3F13-00AF-44D4-B2EE-44EA9C0DA033}" srcOrd="2" destOrd="0" presId="urn:microsoft.com/office/officeart/2008/layout/AlternatingHexagons"/>
    <dgm:cxn modelId="{31D9FA63-D919-4716-94B2-C15C9FE884C8}" type="presParOf" srcId="{F90FF9ED-EF28-4AB5-AB3B-E9F795C55991}" destId="{A0F6D40E-5305-49DF-8549-E51C3463BB56}" srcOrd="3" destOrd="0" presId="urn:microsoft.com/office/officeart/2008/layout/AlternatingHexagons"/>
    <dgm:cxn modelId="{21B68811-E8CC-4967-884E-B7926ECD057B}" type="presParOf" srcId="{F90FF9ED-EF28-4AB5-AB3B-E9F795C55991}" destId="{9C46CB39-DD6E-4102-9A61-99145EB5D0A4}" srcOrd="4" destOrd="0" presId="urn:microsoft.com/office/officeart/2008/layout/AlternatingHexagons"/>
    <dgm:cxn modelId="{7186514D-F84A-4052-B9FE-18A4B2D613E9}" type="presParOf" srcId="{E1DE1085-9DC9-40EC-9E2F-DEEBCE86EA48}" destId="{AFBF8AFD-74AC-4B85-B54F-3E1822A15C85}" srcOrd="1" destOrd="0" presId="urn:microsoft.com/office/officeart/2008/layout/AlternatingHexagons"/>
    <dgm:cxn modelId="{85FE5301-2F71-40A6-BF2A-65AEB00E5D9B}" type="presParOf" srcId="{E1DE1085-9DC9-40EC-9E2F-DEEBCE86EA48}" destId="{FB83F189-C12A-4430-A6CD-B146D3445D98}" srcOrd="2" destOrd="0" presId="urn:microsoft.com/office/officeart/2008/layout/AlternatingHexagons"/>
    <dgm:cxn modelId="{A63E6D06-0E99-4B53-9E37-102C0644EF25}" type="presParOf" srcId="{FB83F189-C12A-4430-A6CD-B146D3445D98}" destId="{23BF5571-657D-4353-B9D5-237DAA5A75F5}" srcOrd="0" destOrd="0" presId="urn:microsoft.com/office/officeart/2008/layout/AlternatingHexagons"/>
    <dgm:cxn modelId="{060456E5-4A4A-44A7-A3C8-3B976B687A1D}" type="presParOf" srcId="{FB83F189-C12A-4430-A6CD-B146D3445D98}" destId="{01316A77-98C2-4C1F-B446-3E6A16F401E8}" srcOrd="1" destOrd="0" presId="urn:microsoft.com/office/officeart/2008/layout/AlternatingHexagons"/>
    <dgm:cxn modelId="{FCF90E1D-6E15-46AC-8485-2C3B06CE00C6}" type="presParOf" srcId="{FB83F189-C12A-4430-A6CD-B146D3445D98}" destId="{31BC91FE-1542-4A51-9168-34858ABC2F27}" srcOrd="2" destOrd="0" presId="urn:microsoft.com/office/officeart/2008/layout/AlternatingHexagons"/>
    <dgm:cxn modelId="{08CFA3C3-C950-4274-9EA3-F327B8DFC7C8}" type="presParOf" srcId="{FB83F189-C12A-4430-A6CD-B146D3445D98}" destId="{DC333BAC-F0BD-48F1-82AE-07D91E2574CA}" srcOrd="3" destOrd="0" presId="urn:microsoft.com/office/officeart/2008/layout/AlternatingHexagons"/>
    <dgm:cxn modelId="{B4EFBD21-2DBB-493C-8D53-C96E83F265AE}" type="presParOf" srcId="{FB83F189-C12A-4430-A6CD-B146D3445D98}" destId="{A741F12C-69C3-4399-9BFF-A7AC46FF7174}" srcOrd="4" destOrd="0" presId="urn:microsoft.com/office/officeart/2008/layout/AlternatingHexagons"/>
    <dgm:cxn modelId="{CF0A553E-05E1-4401-828F-882B534F17BF}" type="presParOf" srcId="{E1DE1085-9DC9-40EC-9E2F-DEEBCE86EA48}" destId="{963FCC22-0FE7-41CA-9D07-94831B18FA0D}" srcOrd="3" destOrd="0" presId="urn:microsoft.com/office/officeart/2008/layout/AlternatingHexagons"/>
    <dgm:cxn modelId="{AB48865F-6665-4438-A36E-9AE81D3F0412}" type="presParOf" srcId="{E1DE1085-9DC9-40EC-9E2F-DEEBCE86EA48}" destId="{7B5DDAA0-B6E1-4ED3-8C32-C9688F7C3906}" srcOrd="4" destOrd="0" presId="urn:microsoft.com/office/officeart/2008/layout/AlternatingHexagons"/>
    <dgm:cxn modelId="{F453FB12-5C95-4D74-B174-849AD257D9DC}" type="presParOf" srcId="{7B5DDAA0-B6E1-4ED3-8C32-C9688F7C3906}" destId="{655D6A2A-9A11-4EDB-B666-DC110411ABD3}" srcOrd="0" destOrd="0" presId="urn:microsoft.com/office/officeart/2008/layout/AlternatingHexagons"/>
    <dgm:cxn modelId="{717AF4C1-4678-433E-B129-BAAC6F19FF13}" type="presParOf" srcId="{7B5DDAA0-B6E1-4ED3-8C32-C9688F7C3906}" destId="{CBAFC818-D3F5-4909-84F6-B2C28A0AF9E9}" srcOrd="1" destOrd="0" presId="urn:microsoft.com/office/officeart/2008/layout/AlternatingHexagons"/>
    <dgm:cxn modelId="{33818B18-E783-4D14-9B59-371FC8974D80}" type="presParOf" srcId="{7B5DDAA0-B6E1-4ED3-8C32-C9688F7C3906}" destId="{ABB8DD1C-B18C-40B8-8EC4-D4000FE50E0B}" srcOrd="2" destOrd="0" presId="urn:microsoft.com/office/officeart/2008/layout/AlternatingHexagons"/>
    <dgm:cxn modelId="{D6EDB224-CB74-4D8B-B4B3-D129FAFD1D94}" type="presParOf" srcId="{7B5DDAA0-B6E1-4ED3-8C32-C9688F7C3906}" destId="{B3897CF3-A596-4032-ADC1-D73E573A5DE4}" srcOrd="3" destOrd="0" presId="urn:microsoft.com/office/officeart/2008/layout/AlternatingHexagons"/>
    <dgm:cxn modelId="{7B755BC9-2589-4E6D-B39C-DAB299408A1B}" type="presParOf" srcId="{7B5DDAA0-B6E1-4ED3-8C32-C9688F7C3906}" destId="{92528524-E7D9-4260-82BC-5FEDDB46C731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5119408-122D-48BE-A68D-CB1ED9243B2A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7C70BB-395A-4D75-B6E9-91C8B26ECDED}">
      <dgm:prSet phldrT="[Text]" custT="1"/>
      <dgm:spPr/>
      <dgm:t>
        <a:bodyPr/>
        <a:lstStyle/>
        <a:p>
          <a:r>
            <a:rPr lang="en-US" sz="2400" dirty="0" smtClean="0"/>
            <a:t>Grades</a:t>
          </a:r>
        </a:p>
        <a:p>
          <a:r>
            <a:rPr lang="en-US" sz="2400" dirty="0" smtClean="0"/>
            <a:t> 10-12</a:t>
          </a:r>
          <a:endParaRPr lang="en-US" sz="2400" dirty="0"/>
        </a:p>
      </dgm:t>
    </dgm:pt>
    <dgm:pt modelId="{ACAF5427-6475-49E5-9C3B-33CE609740E0}" type="parTrans" cxnId="{7DF67D99-501E-45EE-A656-2984089D50A1}">
      <dgm:prSet/>
      <dgm:spPr/>
      <dgm:t>
        <a:bodyPr/>
        <a:lstStyle/>
        <a:p>
          <a:endParaRPr lang="en-US"/>
        </a:p>
      </dgm:t>
    </dgm:pt>
    <dgm:pt modelId="{43AAAFB1-9150-462C-9FEF-109650EFA37F}" type="sibTrans" cxnId="{7DF67D99-501E-45EE-A656-2984089D50A1}">
      <dgm:prSet/>
      <dgm:spPr/>
      <dgm:t>
        <a:bodyPr/>
        <a:lstStyle/>
        <a:p>
          <a:endParaRPr lang="en-US"/>
        </a:p>
      </dgm:t>
    </dgm:pt>
    <dgm:pt modelId="{31E940DA-4BD4-4A2C-8AFC-C86C8BA0B07C}">
      <dgm:prSet phldrT="[Text]"/>
      <dgm:spPr/>
      <dgm:t>
        <a:bodyPr/>
        <a:lstStyle/>
        <a:p>
          <a:endParaRPr lang="en-US" dirty="0"/>
        </a:p>
      </dgm:t>
    </dgm:pt>
    <dgm:pt modelId="{2FB1A770-F713-421C-A316-083B22332A10}" type="parTrans" cxnId="{5CE6AEE2-0DF1-4230-A257-0ED03D55BB46}">
      <dgm:prSet/>
      <dgm:spPr/>
      <dgm:t>
        <a:bodyPr/>
        <a:lstStyle/>
        <a:p>
          <a:endParaRPr lang="en-US"/>
        </a:p>
      </dgm:t>
    </dgm:pt>
    <dgm:pt modelId="{8D8F17C7-2C69-4A41-A2AA-030B4E3BC347}" type="sibTrans" cxnId="{5CE6AEE2-0DF1-4230-A257-0ED03D55BB46}">
      <dgm:prSet/>
      <dgm:spPr/>
      <dgm:t>
        <a:bodyPr/>
        <a:lstStyle/>
        <a:p>
          <a:endParaRPr lang="en-US"/>
        </a:p>
      </dgm:t>
    </dgm:pt>
    <dgm:pt modelId="{51060E59-623A-4295-B505-A1355E1C819B}">
      <dgm:prSet phldrT="[Text]" custT="1"/>
      <dgm:spPr/>
      <dgm:t>
        <a:bodyPr/>
        <a:lstStyle/>
        <a:p>
          <a:r>
            <a:rPr lang="en-US" sz="2000" dirty="0" smtClean="0"/>
            <a:t>1 Semester</a:t>
          </a:r>
          <a:endParaRPr lang="en-US" sz="2000" dirty="0"/>
        </a:p>
      </dgm:t>
    </dgm:pt>
    <dgm:pt modelId="{C83554A7-30FA-475E-81E7-8EC59F1C1C5E}" type="parTrans" cxnId="{E227938A-B450-4C31-B263-F0ADC33DABB8}">
      <dgm:prSet/>
      <dgm:spPr/>
      <dgm:t>
        <a:bodyPr/>
        <a:lstStyle/>
        <a:p>
          <a:endParaRPr lang="en-US"/>
        </a:p>
      </dgm:t>
    </dgm:pt>
    <dgm:pt modelId="{4A48C71F-648D-4090-A0DD-A9EDDCE3CFE2}" type="sibTrans" cxnId="{E227938A-B450-4C31-B263-F0ADC33DABB8}">
      <dgm:prSet/>
      <dgm:spPr/>
      <dgm:t>
        <a:bodyPr/>
        <a:lstStyle/>
        <a:p>
          <a:endParaRPr lang="en-US"/>
        </a:p>
      </dgm:t>
    </dgm:pt>
    <dgm:pt modelId="{039897CA-9EF7-4402-9F42-610E6FF81A2C}">
      <dgm:prSet phldrT="[Text]" custT="1"/>
      <dgm:spPr/>
      <dgm:t>
        <a:bodyPr/>
        <a:lstStyle/>
        <a:p>
          <a:r>
            <a:rPr lang="en-US" sz="2000" dirty="0" smtClean="0"/>
            <a:t>Understanding </a:t>
          </a:r>
          <a:r>
            <a:rPr lang="en-US" sz="2000" i="1" dirty="0" smtClean="0"/>
            <a:t>economics</a:t>
          </a:r>
          <a:r>
            <a:rPr lang="en-US" sz="2000" dirty="0" smtClean="0"/>
            <a:t> is </a:t>
          </a:r>
          <a:r>
            <a:rPr lang="en-US" sz="2000" b="1" dirty="0" smtClean="0"/>
            <a:t>crucial</a:t>
          </a:r>
          <a:r>
            <a:rPr lang="en-US" sz="2000" dirty="0" smtClean="0"/>
            <a:t> in making business decisions as a business owner or community leader</a:t>
          </a:r>
          <a:endParaRPr lang="en-US" sz="2000" dirty="0"/>
        </a:p>
      </dgm:t>
    </dgm:pt>
    <dgm:pt modelId="{C3ECC4A6-FFDC-4EEE-A444-CE0E63581755}" type="parTrans" cxnId="{23966847-19C7-4B2C-9A01-3A8CFE67C816}">
      <dgm:prSet/>
      <dgm:spPr/>
      <dgm:t>
        <a:bodyPr/>
        <a:lstStyle/>
        <a:p>
          <a:endParaRPr lang="en-US"/>
        </a:p>
      </dgm:t>
    </dgm:pt>
    <dgm:pt modelId="{4E69B2BC-FCA1-4F85-9F8D-A9E3B151C851}" type="sibTrans" cxnId="{23966847-19C7-4B2C-9A01-3A8CFE67C816}">
      <dgm:prSet/>
      <dgm:spPr/>
      <dgm:t>
        <a:bodyPr/>
        <a:lstStyle/>
        <a:p>
          <a:endParaRPr lang="en-US"/>
        </a:p>
      </dgm:t>
    </dgm:pt>
    <dgm:pt modelId="{AB9F5244-E38F-411C-B2BF-50792039A852}">
      <dgm:prSet phldrT="[Text]" custT="1"/>
      <dgm:spPr/>
      <dgm:t>
        <a:bodyPr/>
        <a:lstStyle/>
        <a:p>
          <a:r>
            <a:rPr lang="en-US" sz="1600" dirty="0" smtClean="0"/>
            <a:t>Meets Economic Graduation</a:t>
          </a:r>
        </a:p>
        <a:p>
          <a:r>
            <a:rPr lang="en-US" sz="1600" dirty="0" smtClean="0"/>
            <a:t>Requirement</a:t>
          </a:r>
          <a:endParaRPr lang="en-US" sz="1600" dirty="0"/>
        </a:p>
      </dgm:t>
    </dgm:pt>
    <dgm:pt modelId="{5C3F8771-A9E8-4570-830F-7513BF0BEABF}" type="parTrans" cxnId="{766764A3-3358-4E43-B37F-4DCD20FE10C7}">
      <dgm:prSet/>
      <dgm:spPr/>
      <dgm:t>
        <a:bodyPr/>
        <a:lstStyle/>
        <a:p>
          <a:endParaRPr lang="en-US"/>
        </a:p>
      </dgm:t>
    </dgm:pt>
    <dgm:pt modelId="{19ED06C6-F57F-418F-8C6B-1280E8F4E5DE}" type="sibTrans" cxnId="{766764A3-3358-4E43-B37F-4DCD20FE10C7}">
      <dgm:prSet/>
      <dgm:spPr/>
      <dgm:t>
        <a:bodyPr/>
        <a:lstStyle/>
        <a:p>
          <a:endParaRPr lang="en-US"/>
        </a:p>
      </dgm:t>
    </dgm:pt>
    <dgm:pt modelId="{EC33A339-A489-4E18-9F56-389B0AABCFB8}">
      <dgm:prSet phldrT="[Text]"/>
      <dgm:spPr/>
      <dgm:t>
        <a:bodyPr/>
        <a:lstStyle/>
        <a:p>
          <a:r>
            <a:rPr lang="en-US" dirty="0" smtClean="0"/>
            <a:t>Meet Lincoln business leaders through Junior Achievement</a:t>
          </a:r>
          <a:endParaRPr lang="en-US" dirty="0"/>
        </a:p>
      </dgm:t>
    </dgm:pt>
    <dgm:pt modelId="{EB4B1BDD-D84A-4F1D-8877-0D65F973D0B8}" type="parTrans" cxnId="{22844550-B427-475E-A216-E9D74C8AD7A2}">
      <dgm:prSet/>
      <dgm:spPr/>
      <dgm:t>
        <a:bodyPr/>
        <a:lstStyle/>
        <a:p>
          <a:endParaRPr lang="en-US"/>
        </a:p>
      </dgm:t>
    </dgm:pt>
    <dgm:pt modelId="{9C5B7BC7-D0E3-4655-A581-8CBFBC31D66F}" type="sibTrans" cxnId="{22844550-B427-475E-A216-E9D74C8AD7A2}">
      <dgm:prSet/>
      <dgm:spPr/>
      <dgm:t>
        <a:bodyPr/>
        <a:lstStyle/>
        <a:p>
          <a:endParaRPr lang="en-US"/>
        </a:p>
      </dgm:t>
    </dgm:pt>
    <dgm:pt modelId="{E1DE1085-9DC9-40EC-9E2F-DEEBCE86EA48}" type="pres">
      <dgm:prSet presAssocID="{B5119408-122D-48BE-A68D-CB1ED9243B2A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90FF9ED-EF28-4AB5-AB3B-E9F795C55991}" type="pres">
      <dgm:prSet presAssocID="{747C70BB-395A-4D75-B6E9-91C8B26ECDED}" presName="composite" presStyleCnt="0"/>
      <dgm:spPr/>
    </dgm:pt>
    <dgm:pt modelId="{E71D72F8-8BBE-427F-9AFD-465ED36A2A05}" type="pres">
      <dgm:prSet presAssocID="{747C70BB-395A-4D75-B6E9-91C8B26ECDED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F92F68-C91C-4E9B-92F4-D70D5622362F}" type="pres">
      <dgm:prSet presAssocID="{747C70BB-395A-4D75-B6E9-91C8B26ECDED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8A3F13-00AF-44D4-B2EE-44EA9C0DA033}" type="pres">
      <dgm:prSet presAssocID="{747C70BB-395A-4D75-B6E9-91C8B26ECDED}" presName="BalanceSpacing" presStyleCnt="0"/>
      <dgm:spPr/>
    </dgm:pt>
    <dgm:pt modelId="{A0F6D40E-5305-49DF-8549-E51C3463BB56}" type="pres">
      <dgm:prSet presAssocID="{747C70BB-395A-4D75-B6E9-91C8B26ECDED}" presName="BalanceSpacing1" presStyleCnt="0"/>
      <dgm:spPr/>
    </dgm:pt>
    <dgm:pt modelId="{9C46CB39-DD6E-4102-9A61-99145EB5D0A4}" type="pres">
      <dgm:prSet presAssocID="{43AAAFB1-9150-462C-9FEF-109650EFA37F}" presName="Accent1Text" presStyleLbl="node1" presStyleIdx="1" presStyleCnt="6" custLinFactNeighborX="4998" custLinFactNeighborY="0"/>
      <dgm:spPr/>
      <dgm:t>
        <a:bodyPr/>
        <a:lstStyle/>
        <a:p>
          <a:endParaRPr lang="en-US"/>
        </a:p>
      </dgm:t>
    </dgm:pt>
    <dgm:pt modelId="{AFBF8AFD-74AC-4B85-B54F-3E1822A15C85}" type="pres">
      <dgm:prSet presAssocID="{43AAAFB1-9150-462C-9FEF-109650EFA37F}" presName="spaceBetweenRectangles" presStyleCnt="0"/>
      <dgm:spPr/>
    </dgm:pt>
    <dgm:pt modelId="{FB83F189-C12A-4430-A6CD-B146D3445D98}" type="pres">
      <dgm:prSet presAssocID="{51060E59-623A-4295-B505-A1355E1C819B}" presName="composite" presStyleCnt="0"/>
      <dgm:spPr/>
    </dgm:pt>
    <dgm:pt modelId="{23BF5571-657D-4353-B9D5-237DAA5A75F5}" type="pres">
      <dgm:prSet presAssocID="{51060E59-623A-4295-B505-A1355E1C819B}" presName="Parent1" presStyleLbl="node1" presStyleIdx="2" presStyleCnt="6" custLinFactNeighborX="-8886" custLinFactNeighborY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316A77-98C2-4C1F-B446-3E6A16F401E8}" type="pres">
      <dgm:prSet presAssocID="{51060E59-623A-4295-B505-A1355E1C819B}" presName="Childtext1" presStyleLbl="revTx" presStyleIdx="1" presStyleCnt="3" custScaleX="140504" custScaleY="118305" custLinFactNeighborX="-221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BC91FE-1542-4A51-9168-34858ABC2F27}" type="pres">
      <dgm:prSet presAssocID="{51060E59-623A-4295-B505-A1355E1C819B}" presName="BalanceSpacing" presStyleCnt="0"/>
      <dgm:spPr/>
    </dgm:pt>
    <dgm:pt modelId="{DC333BAC-F0BD-48F1-82AE-07D91E2574CA}" type="pres">
      <dgm:prSet presAssocID="{51060E59-623A-4295-B505-A1355E1C819B}" presName="BalanceSpacing1" presStyleCnt="0"/>
      <dgm:spPr/>
    </dgm:pt>
    <dgm:pt modelId="{A741F12C-69C3-4399-9BFF-A7AC46FF7174}" type="pres">
      <dgm:prSet presAssocID="{4A48C71F-648D-4090-A0DD-A9EDDCE3CFE2}" presName="Accent1Text" presStyleLbl="node1" presStyleIdx="3" presStyleCnt="6" custLinFactNeighborX="-15550" custLinFactNeighborY="-1288"/>
      <dgm:spPr/>
      <dgm:t>
        <a:bodyPr/>
        <a:lstStyle/>
        <a:p>
          <a:endParaRPr lang="en-US"/>
        </a:p>
      </dgm:t>
    </dgm:pt>
    <dgm:pt modelId="{963FCC22-0FE7-41CA-9D07-94831B18FA0D}" type="pres">
      <dgm:prSet presAssocID="{4A48C71F-648D-4090-A0DD-A9EDDCE3CFE2}" presName="spaceBetweenRectangles" presStyleCnt="0"/>
      <dgm:spPr/>
    </dgm:pt>
    <dgm:pt modelId="{7B5DDAA0-B6E1-4ED3-8C32-C9688F7C3906}" type="pres">
      <dgm:prSet presAssocID="{AB9F5244-E38F-411C-B2BF-50792039A852}" presName="composite" presStyleCnt="0"/>
      <dgm:spPr/>
    </dgm:pt>
    <dgm:pt modelId="{655D6A2A-9A11-4EDB-B666-DC110411ABD3}" type="pres">
      <dgm:prSet presAssocID="{AB9F5244-E38F-411C-B2BF-50792039A852}" presName="Parent1" presStyleLbl="node1" presStyleIdx="4" presStyleCnt="6" custScaleX="11677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AFC818-D3F5-4909-84F6-B2C28A0AF9E9}" type="pres">
      <dgm:prSet presAssocID="{AB9F5244-E38F-411C-B2BF-50792039A852}" presName="Childtext1" presStyleLbl="revTx" presStyleIdx="2" presStyleCnt="3" custLinFactNeighborX="77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B8DD1C-B18C-40B8-8EC4-D4000FE50E0B}" type="pres">
      <dgm:prSet presAssocID="{AB9F5244-E38F-411C-B2BF-50792039A852}" presName="BalanceSpacing" presStyleCnt="0"/>
      <dgm:spPr/>
    </dgm:pt>
    <dgm:pt modelId="{B3897CF3-A596-4032-ADC1-D73E573A5DE4}" type="pres">
      <dgm:prSet presAssocID="{AB9F5244-E38F-411C-B2BF-50792039A852}" presName="BalanceSpacing1" presStyleCnt="0"/>
      <dgm:spPr/>
    </dgm:pt>
    <dgm:pt modelId="{92528524-E7D9-4260-82BC-5FEDDB46C731}" type="pres">
      <dgm:prSet presAssocID="{19ED06C6-F57F-418F-8C6B-1280E8F4E5DE}" presName="Accent1Text" presStyleLbl="node1" presStyleIdx="5" presStyleCnt="6" custLinFactNeighborX="-3332" custLinFactNeighborY="0"/>
      <dgm:spPr/>
      <dgm:t>
        <a:bodyPr/>
        <a:lstStyle/>
        <a:p>
          <a:endParaRPr lang="en-US"/>
        </a:p>
      </dgm:t>
    </dgm:pt>
  </dgm:ptLst>
  <dgm:cxnLst>
    <dgm:cxn modelId="{FC1C3AB2-CBAE-4512-A54F-75CF1A99C56E}" type="presOf" srcId="{039897CA-9EF7-4402-9F42-610E6FF81A2C}" destId="{01316A77-98C2-4C1F-B446-3E6A16F401E8}" srcOrd="0" destOrd="0" presId="urn:microsoft.com/office/officeart/2008/layout/AlternatingHexagons"/>
    <dgm:cxn modelId="{0B6DF872-4EC9-46AF-87EB-BE8DB1A23F09}" type="presOf" srcId="{43AAAFB1-9150-462C-9FEF-109650EFA37F}" destId="{9C46CB39-DD6E-4102-9A61-99145EB5D0A4}" srcOrd="0" destOrd="0" presId="urn:microsoft.com/office/officeart/2008/layout/AlternatingHexagons"/>
    <dgm:cxn modelId="{2A59A18C-30E4-4EBE-AEF8-FFFEF241776A}" type="presOf" srcId="{51060E59-623A-4295-B505-A1355E1C819B}" destId="{23BF5571-657D-4353-B9D5-237DAA5A75F5}" srcOrd="0" destOrd="0" presId="urn:microsoft.com/office/officeart/2008/layout/AlternatingHexagons"/>
    <dgm:cxn modelId="{23966847-19C7-4B2C-9A01-3A8CFE67C816}" srcId="{51060E59-623A-4295-B505-A1355E1C819B}" destId="{039897CA-9EF7-4402-9F42-610E6FF81A2C}" srcOrd="0" destOrd="0" parTransId="{C3ECC4A6-FFDC-4EEE-A444-CE0E63581755}" sibTransId="{4E69B2BC-FCA1-4F85-9F8D-A9E3B151C851}"/>
    <dgm:cxn modelId="{7DF67D99-501E-45EE-A656-2984089D50A1}" srcId="{B5119408-122D-48BE-A68D-CB1ED9243B2A}" destId="{747C70BB-395A-4D75-B6E9-91C8B26ECDED}" srcOrd="0" destOrd="0" parTransId="{ACAF5427-6475-49E5-9C3B-33CE609740E0}" sibTransId="{43AAAFB1-9150-462C-9FEF-109650EFA37F}"/>
    <dgm:cxn modelId="{34C666E9-49AC-497D-AE42-DFBCE79805CA}" type="presOf" srcId="{AB9F5244-E38F-411C-B2BF-50792039A852}" destId="{655D6A2A-9A11-4EDB-B666-DC110411ABD3}" srcOrd="0" destOrd="0" presId="urn:microsoft.com/office/officeart/2008/layout/AlternatingHexagons"/>
    <dgm:cxn modelId="{5CE6AEE2-0DF1-4230-A257-0ED03D55BB46}" srcId="{747C70BB-395A-4D75-B6E9-91C8B26ECDED}" destId="{31E940DA-4BD4-4A2C-8AFC-C86C8BA0B07C}" srcOrd="0" destOrd="0" parTransId="{2FB1A770-F713-421C-A316-083B22332A10}" sibTransId="{8D8F17C7-2C69-4A41-A2AA-030B4E3BC347}"/>
    <dgm:cxn modelId="{FF9ABE68-E85A-4108-BC69-B54CDA38A471}" type="presOf" srcId="{4A48C71F-648D-4090-A0DD-A9EDDCE3CFE2}" destId="{A741F12C-69C3-4399-9BFF-A7AC46FF7174}" srcOrd="0" destOrd="0" presId="urn:microsoft.com/office/officeart/2008/layout/AlternatingHexagons"/>
    <dgm:cxn modelId="{22844550-B427-475E-A216-E9D74C8AD7A2}" srcId="{AB9F5244-E38F-411C-B2BF-50792039A852}" destId="{EC33A339-A489-4E18-9F56-389B0AABCFB8}" srcOrd="0" destOrd="0" parTransId="{EB4B1BDD-D84A-4F1D-8877-0D65F973D0B8}" sibTransId="{9C5B7BC7-D0E3-4655-A581-8CBFBC31D66F}"/>
    <dgm:cxn modelId="{DE7A08FF-98D9-4FC7-9126-A63BC5D513D5}" type="presOf" srcId="{EC33A339-A489-4E18-9F56-389B0AABCFB8}" destId="{CBAFC818-D3F5-4909-84F6-B2C28A0AF9E9}" srcOrd="0" destOrd="0" presId="urn:microsoft.com/office/officeart/2008/layout/AlternatingHexagons"/>
    <dgm:cxn modelId="{9BB91230-0863-426C-BEDC-0C72ED107925}" type="presOf" srcId="{747C70BB-395A-4D75-B6E9-91C8B26ECDED}" destId="{E71D72F8-8BBE-427F-9AFD-465ED36A2A05}" srcOrd="0" destOrd="0" presId="urn:microsoft.com/office/officeart/2008/layout/AlternatingHexagons"/>
    <dgm:cxn modelId="{6C58F1D0-8E48-4E55-877D-64F4728B7A95}" type="presOf" srcId="{B5119408-122D-48BE-A68D-CB1ED9243B2A}" destId="{E1DE1085-9DC9-40EC-9E2F-DEEBCE86EA48}" srcOrd="0" destOrd="0" presId="urn:microsoft.com/office/officeart/2008/layout/AlternatingHexagons"/>
    <dgm:cxn modelId="{9D5E8BF4-D1A7-4273-8B51-BC5A61114E64}" type="presOf" srcId="{19ED06C6-F57F-418F-8C6B-1280E8F4E5DE}" destId="{92528524-E7D9-4260-82BC-5FEDDB46C731}" srcOrd="0" destOrd="0" presId="urn:microsoft.com/office/officeart/2008/layout/AlternatingHexagons"/>
    <dgm:cxn modelId="{766764A3-3358-4E43-B37F-4DCD20FE10C7}" srcId="{B5119408-122D-48BE-A68D-CB1ED9243B2A}" destId="{AB9F5244-E38F-411C-B2BF-50792039A852}" srcOrd="2" destOrd="0" parTransId="{5C3F8771-A9E8-4570-830F-7513BF0BEABF}" sibTransId="{19ED06C6-F57F-418F-8C6B-1280E8F4E5DE}"/>
    <dgm:cxn modelId="{4F731724-E2C2-4C28-8272-DBCACB9E561E}" type="presOf" srcId="{31E940DA-4BD4-4A2C-8AFC-C86C8BA0B07C}" destId="{F6F92F68-C91C-4E9B-92F4-D70D5622362F}" srcOrd="0" destOrd="0" presId="urn:microsoft.com/office/officeart/2008/layout/AlternatingHexagons"/>
    <dgm:cxn modelId="{E227938A-B450-4C31-B263-F0ADC33DABB8}" srcId="{B5119408-122D-48BE-A68D-CB1ED9243B2A}" destId="{51060E59-623A-4295-B505-A1355E1C819B}" srcOrd="1" destOrd="0" parTransId="{C83554A7-30FA-475E-81E7-8EC59F1C1C5E}" sibTransId="{4A48C71F-648D-4090-A0DD-A9EDDCE3CFE2}"/>
    <dgm:cxn modelId="{E0E0F541-0878-45F7-A4C1-97B2F20468BD}" type="presParOf" srcId="{E1DE1085-9DC9-40EC-9E2F-DEEBCE86EA48}" destId="{F90FF9ED-EF28-4AB5-AB3B-E9F795C55991}" srcOrd="0" destOrd="0" presId="urn:microsoft.com/office/officeart/2008/layout/AlternatingHexagons"/>
    <dgm:cxn modelId="{9053DBBB-1199-4FB4-AD19-1CA062529DFC}" type="presParOf" srcId="{F90FF9ED-EF28-4AB5-AB3B-E9F795C55991}" destId="{E71D72F8-8BBE-427F-9AFD-465ED36A2A05}" srcOrd="0" destOrd="0" presId="urn:microsoft.com/office/officeart/2008/layout/AlternatingHexagons"/>
    <dgm:cxn modelId="{E7514E22-2033-46B2-9C3A-3BE340604E73}" type="presParOf" srcId="{F90FF9ED-EF28-4AB5-AB3B-E9F795C55991}" destId="{F6F92F68-C91C-4E9B-92F4-D70D5622362F}" srcOrd="1" destOrd="0" presId="urn:microsoft.com/office/officeart/2008/layout/AlternatingHexagons"/>
    <dgm:cxn modelId="{9593B1B7-5871-41CE-8CF0-6B8A2D19E521}" type="presParOf" srcId="{F90FF9ED-EF28-4AB5-AB3B-E9F795C55991}" destId="{CD8A3F13-00AF-44D4-B2EE-44EA9C0DA033}" srcOrd="2" destOrd="0" presId="urn:microsoft.com/office/officeart/2008/layout/AlternatingHexagons"/>
    <dgm:cxn modelId="{0333CDE0-01C2-4A80-8823-928F2F87C585}" type="presParOf" srcId="{F90FF9ED-EF28-4AB5-AB3B-E9F795C55991}" destId="{A0F6D40E-5305-49DF-8549-E51C3463BB56}" srcOrd="3" destOrd="0" presId="urn:microsoft.com/office/officeart/2008/layout/AlternatingHexagons"/>
    <dgm:cxn modelId="{01F79B67-8115-42DF-973E-2D194455A639}" type="presParOf" srcId="{F90FF9ED-EF28-4AB5-AB3B-E9F795C55991}" destId="{9C46CB39-DD6E-4102-9A61-99145EB5D0A4}" srcOrd="4" destOrd="0" presId="urn:microsoft.com/office/officeart/2008/layout/AlternatingHexagons"/>
    <dgm:cxn modelId="{D05D9463-DF3D-4E9E-B789-0A31D0007C53}" type="presParOf" srcId="{E1DE1085-9DC9-40EC-9E2F-DEEBCE86EA48}" destId="{AFBF8AFD-74AC-4B85-B54F-3E1822A15C85}" srcOrd="1" destOrd="0" presId="urn:microsoft.com/office/officeart/2008/layout/AlternatingHexagons"/>
    <dgm:cxn modelId="{141A4E03-9179-4AE4-8B43-120BB83E92E0}" type="presParOf" srcId="{E1DE1085-9DC9-40EC-9E2F-DEEBCE86EA48}" destId="{FB83F189-C12A-4430-A6CD-B146D3445D98}" srcOrd="2" destOrd="0" presId="urn:microsoft.com/office/officeart/2008/layout/AlternatingHexagons"/>
    <dgm:cxn modelId="{D9B056B3-7CB5-4C6F-8133-CC53933550BE}" type="presParOf" srcId="{FB83F189-C12A-4430-A6CD-B146D3445D98}" destId="{23BF5571-657D-4353-B9D5-237DAA5A75F5}" srcOrd="0" destOrd="0" presId="urn:microsoft.com/office/officeart/2008/layout/AlternatingHexagons"/>
    <dgm:cxn modelId="{F851776C-9C7B-4CF1-B8A0-2F6308C966B3}" type="presParOf" srcId="{FB83F189-C12A-4430-A6CD-B146D3445D98}" destId="{01316A77-98C2-4C1F-B446-3E6A16F401E8}" srcOrd="1" destOrd="0" presId="urn:microsoft.com/office/officeart/2008/layout/AlternatingHexagons"/>
    <dgm:cxn modelId="{D44281C2-1530-417E-A9C1-BFB928A22C45}" type="presParOf" srcId="{FB83F189-C12A-4430-A6CD-B146D3445D98}" destId="{31BC91FE-1542-4A51-9168-34858ABC2F27}" srcOrd="2" destOrd="0" presId="urn:microsoft.com/office/officeart/2008/layout/AlternatingHexagons"/>
    <dgm:cxn modelId="{27C79700-D6F6-4B6D-8E6A-A485BD167E97}" type="presParOf" srcId="{FB83F189-C12A-4430-A6CD-B146D3445D98}" destId="{DC333BAC-F0BD-48F1-82AE-07D91E2574CA}" srcOrd="3" destOrd="0" presId="urn:microsoft.com/office/officeart/2008/layout/AlternatingHexagons"/>
    <dgm:cxn modelId="{18DB05C6-9584-46A5-9668-512A800EAB0A}" type="presParOf" srcId="{FB83F189-C12A-4430-A6CD-B146D3445D98}" destId="{A741F12C-69C3-4399-9BFF-A7AC46FF7174}" srcOrd="4" destOrd="0" presId="urn:microsoft.com/office/officeart/2008/layout/AlternatingHexagons"/>
    <dgm:cxn modelId="{CAE1DF37-91B8-4551-A5B8-B2A778F800DF}" type="presParOf" srcId="{E1DE1085-9DC9-40EC-9E2F-DEEBCE86EA48}" destId="{963FCC22-0FE7-41CA-9D07-94831B18FA0D}" srcOrd="3" destOrd="0" presId="urn:microsoft.com/office/officeart/2008/layout/AlternatingHexagons"/>
    <dgm:cxn modelId="{F9DB28B9-5E62-439E-B80E-B4810AF6059A}" type="presParOf" srcId="{E1DE1085-9DC9-40EC-9E2F-DEEBCE86EA48}" destId="{7B5DDAA0-B6E1-4ED3-8C32-C9688F7C3906}" srcOrd="4" destOrd="0" presId="urn:microsoft.com/office/officeart/2008/layout/AlternatingHexagons"/>
    <dgm:cxn modelId="{982E6F3B-19F1-43A6-8BD9-2A4D9A720B0C}" type="presParOf" srcId="{7B5DDAA0-B6E1-4ED3-8C32-C9688F7C3906}" destId="{655D6A2A-9A11-4EDB-B666-DC110411ABD3}" srcOrd="0" destOrd="0" presId="urn:microsoft.com/office/officeart/2008/layout/AlternatingHexagons"/>
    <dgm:cxn modelId="{07BD150E-30CD-4F73-9476-E7B5C2FD77DB}" type="presParOf" srcId="{7B5DDAA0-B6E1-4ED3-8C32-C9688F7C3906}" destId="{CBAFC818-D3F5-4909-84F6-B2C28A0AF9E9}" srcOrd="1" destOrd="0" presId="urn:microsoft.com/office/officeart/2008/layout/AlternatingHexagons"/>
    <dgm:cxn modelId="{2BC264F8-1A0E-4F70-BD2B-C913854373E2}" type="presParOf" srcId="{7B5DDAA0-B6E1-4ED3-8C32-C9688F7C3906}" destId="{ABB8DD1C-B18C-40B8-8EC4-D4000FE50E0B}" srcOrd="2" destOrd="0" presId="urn:microsoft.com/office/officeart/2008/layout/AlternatingHexagons"/>
    <dgm:cxn modelId="{B31486F6-C6E5-4B7C-9B97-4106C0A80FC8}" type="presParOf" srcId="{7B5DDAA0-B6E1-4ED3-8C32-C9688F7C3906}" destId="{B3897CF3-A596-4032-ADC1-D73E573A5DE4}" srcOrd="3" destOrd="0" presId="urn:microsoft.com/office/officeart/2008/layout/AlternatingHexagons"/>
    <dgm:cxn modelId="{1A919819-A238-4B69-9B29-68DE72C71EEB}" type="presParOf" srcId="{7B5DDAA0-B6E1-4ED3-8C32-C9688F7C3906}" destId="{92528524-E7D9-4260-82BC-5FEDDB46C731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AA8468D-3B89-425E-9EFB-2994A811D5C2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6D1B3C-BA13-40C2-9F44-B60F844B51B1}">
      <dgm:prSet phldrT="[Text]" custT="1"/>
      <dgm:spPr/>
      <dgm:t>
        <a:bodyPr/>
        <a:lstStyle/>
        <a:p>
          <a:r>
            <a:rPr lang="en-US" sz="2400" dirty="0" smtClean="0"/>
            <a:t>Grades </a:t>
          </a:r>
        </a:p>
        <a:p>
          <a:r>
            <a:rPr lang="en-US" sz="2400" dirty="0" smtClean="0"/>
            <a:t>9-12</a:t>
          </a:r>
          <a:endParaRPr lang="en-US" sz="2400" dirty="0"/>
        </a:p>
      </dgm:t>
    </dgm:pt>
    <dgm:pt modelId="{6105626E-D331-4A52-9EFA-A54614751B7A}" type="parTrans" cxnId="{3F6A9CE2-21F6-4727-B684-BB61E4273CB9}">
      <dgm:prSet/>
      <dgm:spPr/>
      <dgm:t>
        <a:bodyPr/>
        <a:lstStyle/>
        <a:p>
          <a:endParaRPr lang="en-US"/>
        </a:p>
      </dgm:t>
    </dgm:pt>
    <dgm:pt modelId="{84BACBE5-5F2F-4734-ABDB-909A2D382730}" type="sibTrans" cxnId="{3F6A9CE2-21F6-4727-B684-BB61E4273CB9}">
      <dgm:prSet/>
      <dgm:spPr/>
      <dgm:t>
        <a:bodyPr/>
        <a:lstStyle/>
        <a:p>
          <a:endParaRPr lang="en-US"/>
        </a:p>
      </dgm:t>
    </dgm:pt>
    <dgm:pt modelId="{6359C908-A20C-4BAC-9C00-8B06686D5E14}">
      <dgm:prSet phldrT="[Text]"/>
      <dgm:spPr/>
      <dgm:t>
        <a:bodyPr/>
        <a:lstStyle/>
        <a:p>
          <a:r>
            <a:rPr lang="en-US" dirty="0" smtClean="0"/>
            <a:t>MOS Certification possibility! (Microsoft Office Suite)</a:t>
          </a:r>
          <a:endParaRPr lang="en-US" dirty="0"/>
        </a:p>
      </dgm:t>
    </dgm:pt>
    <dgm:pt modelId="{BBD02671-9D70-42F7-9F3C-2C6CA4DB0F21}" type="parTrans" cxnId="{A7C222E3-6B4E-4512-AE91-1565264E967D}">
      <dgm:prSet/>
      <dgm:spPr/>
      <dgm:t>
        <a:bodyPr/>
        <a:lstStyle/>
        <a:p>
          <a:endParaRPr lang="en-US"/>
        </a:p>
      </dgm:t>
    </dgm:pt>
    <dgm:pt modelId="{B65A7DA0-7C7A-4749-B794-69191EC8C98D}" type="sibTrans" cxnId="{A7C222E3-6B4E-4512-AE91-1565264E967D}">
      <dgm:prSet/>
      <dgm:spPr/>
      <dgm:t>
        <a:bodyPr/>
        <a:lstStyle/>
        <a:p>
          <a:endParaRPr lang="en-US"/>
        </a:p>
      </dgm:t>
    </dgm:pt>
    <dgm:pt modelId="{21BED8E5-3E0E-486C-9DC5-A1ED5F19737C}">
      <dgm:prSet phldrT="[Text]"/>
      <dgm:spPr/>
      <dgm:t>
        <a:bodyPr/>
        <a:lstStyle/>
        <a:p>
          <a:r>
            <a:rPr lang="en-US" dirty="0" smtClean="0"/>
            <a:t>This is a good first computer course</a:t>
          </a:r>
          <a:endParaRPr lang="en-US" dirty="0"/>
        </a:p>
      </dgm:t>
    </dgm:pt>
    <dgm:pt modelId="{F626D31D-0D4E-4A6B-A4F8-E180D502092F}" type="parTrans" cxnId="{C2F98393-AA98-47AB-ACFC-8F5AF8EC04A7}">
      <dgm:prSet/>
      <dgm:spPr/>
      <dgm:t>
        <a:bodyPr/>
        <a:lstStyle/>
        <a:p>
          <a:endParaRPr lang="en-US"/>
        </a:p>
      </dgm:t>
    </dgm:pt>
    <dgm:pt modelId="{FBACBEAB-13CE-40DB-90CD-0FBBECF0805F}" type="sibTrans" cxnId="{C2F98393-AA98-47AB-ACFC-8F5AF8EC04A7}">
      <dgm:prSet/>
      <dgm:spPr/>
      <dgm:t>
        <a:bodyPr/>
        <a:lstStyle/>
        <a:p>
          <a:endParaRPr lang="en-US"/>
        </a:p>
      </dgm:t>
    </dgm:pt>
    <dgm:pt modelId="{5C938E3D-D826-4DF6-948F-16467EB9C73D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1"/>
            </a:rPr>
            <a:t>Does UNL College of Business Administration require that you have Microsoft skills??</a:t>
          </a:r>
          <a:endParaRPr lang="en-US" dirty="0"/>
        </a:p>
      </dgm:t>
    </dgm:pt>
    <dgm:pt modelId="{33187C74-3E04-4878-8B40-4ED2BAF4F2A7}" type="parTrans" cxnId="{EFA3E753-4A8A-404E-9AF9-2F1AB32ECF10}">
      <dgm:prSet/>
      <dgm:spPr/>
      <dgm:t>
        <a:bodyPr/>
        <a:lstStyle/>
        <a:p>
          <a:endParaRPr lang="en-US"/>
        </a:p>
      </dgm:t>
    </dgm:pt>
    <dgm:pt modelId="{B3B42F98-1CF3-4C69-8A2C-1D1A3304AC3F}" type="sibTrans" cxnId="{EFA3E753-4A8A-404E-9AF9-2F1AB32ECF10}">
      <dgm:prSet/>
      <dgm:spPr/>
      <dgm:t>
        <a:bodyPr/>
        <a:lstStyle/>
        <a:p>
          <a:endParaRPr lang="en-US"/>
        </a:p>
      </dgm:t>
    </dgm:pt>
    <dgm:pt modelId="{6BAE14A6-CB68-4C47-A91E-E34EE1246E08}">
      <dgm:prSet phldrT="[Text]" custT="1"/>
      <dgm:spPr/>
      <dgm:t>
        <a:bodyPr/>
        <a:lstStyle/>
        <a:p>
          <a:r>
            <a:rPr lang="en-US" sz="2400" dirty="0" smtClean="0"/>
            <a:t>1 Semester </a:t>
          </a:r>
          <a:endParaRPr lang="en-US" sz="2400" dirty="0"/>
        </a:p>
      </dgm:t>
    </dgm:pt>
    <dgm:pt modelId="{4751BF91-FD74-43B0-9DB5-9517D05BB362}" type="parTrans" cxnId="{7BC252AA-FD0D-4E21-B75A-4F9358E98AFD}">
      <dgm:prSet/>
      <dgm:spPr/>
      <dgm:t>
        <a:bodyPr/>
        <a:lstStyle/>
        <a:p>
          <a:endParaRPr lang="en-US"/>
        </a:p>
      </dgm:t>
    </dgm:pt>
    <dgm:pt modelId="{29043AC2-EC8A-4B99-A802-B22ED62B69B0}" type="sibTrans" cxnId="{7BC252AA-FD0D-4E21-B75A-4F9358E98AFD}">
      <dgm:prSet/>
      <dgm:spPr/>
      <dgm:t>
        <a:bodyPr/>
        <a:lstStyle/>
        <a:p>
          <a:endParaRPr lang="en-US"/>
        </a:p>
      </dgm:t>
    </dgm:pt>
    <dgm:pt modelId="{8B4CE6DF-D422-4C6D-841B-87E9979BADDD}">
      <dgm:prSet phldrT="[Text]"/>
      <dgm:spPr/>
      <dgm:t>
        <a:bodyPr/>
        <a:lstStyle/>
        <a:p>
          <a:r>
            <a:rPr lang="en-US" dirty="0" smtClean="0"/>
            <a:t>Word Processing, Spreadsheet, Database, Presentation</a:t>
          </a:r>
          <a:endParaRPr lang="en-US" dirty="0"/>
        </a:p>
      </dgm:t>
    </dgm:pt>
    <dgm:pt modelId="{514CEA3F-4FF1-4C03-A239-94A2842D5E91}" type="parTrans" cxnId="{9CBB74C8-0501-4DE6-A2A0-1AD0566669C6}">
      <dgm:prSet/>
      <dgm:spPr/>
      <dgm:t>
        <a:bodyPr/>
        <a:lstStyle/>
        <a:p>
          <a:endParaRPr lang="en-US"/>
        </a:p>
      </dgm:t>
    </dgm:pt>
    <dgm:pt modelId="{BF28EA14-614D-4A79-B7ED-F0098F69D627}" type="sibTrans" cxnId="{9CBB74C8-0501-4DE6-A2A0-1AD0566669C6}">
      <dgm:prSet/>
      <dgm:spPr/>
      <dgm:t>
        <a:bodyPr/>
        <a:lstStyle/>
        <a:p>
          <a:endParaRPr lang="en-US"/>
        </a:p>
      </dgm:t>
    </dgm:pt>
    <dgm:pt modelId="{AA24DEE8-B440-43BC-985F-C0A7A1AA2E07}" type="pres">
      <dgm:prSet presAssocID="{1AA8468D-3B89-425E-9EFB-2994A811D5C2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D9A46A0-E3F6-4641-A784-C1CE50B5E1D0}" type="pres">
      <dgm:prSet presAssocID="{756D1B3C-BA13-40C2-9F44-B60F844B51B1}" presName="composite" presStyleCnt="0"/>
      <dgm:spPr/>
    </dgm:pt>
    <dgm:pt modelId="{CBF4841C-FD41-409A-AE92-0C7496936367}" type="pres">
      <dgm:prSet presAssocID="{756D1B3C-BA13-40C2-9F44-B60F844B51B1}" presName="Parent1" presStyleLbl="node1" presStyleIdx="0" presStyleCnt="6" custLinFactNeighborX="175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43AA63-FA5C-440D-8432-0F41E45392BD}" type="pres">
      <dgm:prSet presAssocID="{756D1B3C-BA13-40C2-9F44-B60F844B51B1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D75049-7A94-4147-B2C1-6576F7E4C95F}" type="pres">
      <dgm:prSet presAssocID="{756D1B3C-BA13-40C2-9F44-B60F844B51B1}" presName="BalanceSpacing" presStyleCnt="0"/>
      <dgm:spPr/>
    </dgm:pt>
    <dgm:pt modelId="{8DC0B7AC-CF77-4CEC-ADB7-6D4707B117A2}" type="pres">
      <dgm:prSet presAssocID="{756D1B3C-BA13-40C2-9F44-B60F844B51B1}" presName="BalanceSpacing1" presStyleCnt="0"/>
      <dgm:spPr/>
    </dgm:pt>
    <dgm:pt modelId="{8A9F4D56-8A4A-40E7-8251-3AE61AC93EBA}" type="pres">
      <dgm:prSet presAssocID="{84BACBE5-5F2F-4734-ABDB-909A2D382730}" presName="Accent1Text" presStyleLbl="node1" presStyleIdx="1" presStyleCnt="6"/>
      <dgm:spPr/>
      <dgm:t>
        <a:bodyPr/>
        <a:lstStyle/>
        <a:p>
          <a:endParaRPr lang="en-US"/>
        </a:p>
      </dgm:t>
    </dgm:pt>
    <dgm:pt modelId="{AD85A62B-940F-4A10-8AE6-3510743BEFD5}" type="pres">
      <dgm:prSet presAssocID="{84BACBE5-5F2F-4734-ABDB-909A2D382730}" presName="spaceBetweenRectangles" presStyleCnt="0"/>
      <dgm:spPr/>
    </dgm:pt>
    <dgm:pt modelId="{6D3F788F-0BEB-4CDC-A590-C38D2159AA8E}" type="pres">
      <dgm:prSet presAssocID="{21BED8E5-3E0E-486C-9DC5-A1ED5F19737C}" presName="composite" presStyleCnt="0"/>
      <dgm:spPr/>
    </dgm:pt>
    <dgm:pt modelId="{AE9C2C5D-F92F-4FBB-BD45-A11B61F60003}" type="pres">
      <dgm:prSet presAssocID="{21BED8E5-3E0E-486C-9DC5-A1ED5F19737C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B693CE-9527-4577-A575-C0B39C209B8D}" type="pres">
      <dgm:prSet presAssocID="{21BED8E5-3E0E-486C-9DC5-A1ED5F19737C}" presName="Childtext1" presStyleLbl="revTx" presStyleIdx="1" presStyleCnt="3" custScaleX="131990" custScaleY="120535" custLinFactNeighborX="-1062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9788B2-A0F4-4FF1-9DA1-EB7187B4EFB6}" type="pres">
      <dgm:prSet presAssocID="{21BED8E5-3E0E-486C-9DC5-A1ED5F19737C}" presName="BalanceSpacing" presStyleCnt="0"/>
      <dgm:spPr/>
    </dgm:pt>
    <dgm:pt modelId="{F999F88C-7B43-4596-B3B6-B6818E4F3FB2}" type="pres">
      <dgm:prSet presAssocID="{21BED8E5-3E0E-486C-9DC5-A1ED5F19737C}" presName="BalanceSpacing1" presStyleCnt="0"/>
      <dgm:spPr/>
    </dgm:pt>
    <dgm:pt modelId="{BDC70E5C-4350-44CD-B2EF-F4B3C8ACD981}" type="pres">
      <dgm:prSet presAssocID="{FBACBEAB-13CE-40DB-90CD-0FBBECF0805F}" presName="Accent1Text" presStyleLbl="node1" presStyleIdx="3" presStyleCnt="6"/>
      <dgm:spPr/>
      <dgm:t>
        <a:bodyPr/>
        <a:lstStyle/>
        <a:p>
          <a:endParaRPr lang="en-US"/>
        </a:p>
      </dgm:t>
    </dgm:pt>
    <dgm:pt modelId="{69587FB0-01F7-4F9B-BB18-43CEDAC31E25}" type="pres">
      <dgm:prSet presAssocID="{FBACBEAB-13CE-40DB-90CD-0FBBECF0805F}" presName="spaceBetweenRectangles" presStyleCnt="0"/>
      <dgm:spPr/>
    </dgm:pt>
    <dgm:pt modelId="{BED5D474-6724-4D96-BD9B-85F4981D8580}" type="pres">
      <dgm:prSet presAssocID="{6BAE14A6-CB68-4C47-A91E-E34EE1246E08}" presName="composite" presStyleCnt="0"/>
      <dgm:spPr/>
    </dgm:pt>
    <dgm:pt modelId="{9D355110-DF68-41A9-BB17-91A9210E41E3}" type="pres">
      <dgm:prSet presAssocID="{6BAE14A6-CB68-4C47-A91E-E34EE1246E08}" presName="Parent1" presStyleLbl="node1" presStyleIdx="4" presStyleCnt="6" custScaleX="134767" custScaleY="10444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9DB4F9-566B-4E21-82EE-D397DF8BF8B5}" type="pres">
      <dgm:prSet presAssocID="{6BAE14A6-CB68-4C47-A91E-E34EE1246E08}" presName="Childtext1" presStyleLbl="revTx" presStyleIdx="2" presStyleCnt="3" custLinFactNeighborX="139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E07E2C-37DA-43D3-ACE0-257AFA762D4A}" type="pres">
      <dgm:prSet presAssocID="{6BAE14A6-CB68-4C47-A91E-E34EE1246E08}" presName="BalanceSpacing" presStyleCnt="0"/>
      <dgm:spPr/>
    </dgm:pt>
    <dgm:pt modelId="{28D99368-55E6-4808-8431-83E8C09038CE}" type="pres">
      <dgm:prSet presAssocID="{6BAE14A6-CB68-4C47-A91E-E34EE1246E08}" presName="BalanceSpacing1" presStyleCnt="0"/>
      <dgm:spPr/>
    </dgm:pt>
    <dgm:pt modelId="{C9B564A6-EF7B-4B26-981E-70848087D5DD}" type="pres">
      <dgm:prSet presAssocID="{29043AC2-EC8A-4B99-A802-B22ED62B69B0}" presName="Accent1Text" presStyleLbl="node1" presStyleIdx="5" presStyleCnt="6" custLinFactNeighborX="-16974" custLinFactNeighborY="-777"/>
      <dgm:spPr/>
      <dgm:t>
        <a:bodyPr/>
        <a:lstStyle/>
        <a:p>
          <a:endParaRPr lang="en-US"/>
        </a:p>
      </dgm:t>
    </dgm:pt>
  </dgm:ptLst>
  <dgm:cxnLst>
    <dgm:cxn modelId="{32446F5C-B7D5-445D-A116-4727157A2A03}" type="presOf" srcId="{756D1B3C-BA13-40C2-9F44-B60F844B51B1}" destId="{CBF4841C-FD41-409A-AE92-0C7496936367}" srcOrd="0" destOrd="0" presId="urn:microsoft.com/office/officeart/2008/layout/AlternatingHexagons"/>
    <dgm:cxn modelId="{3F6A9CE2-21F6-4727-B684-BB61E4273CB9}" srcId="{1AA8468D-3B89-425E-9EFB-2994A811D5C2}" destId="{756D1B3C-BA13-40C2-9F44-B60F844B51B1}" srcOrd="0" destOrd="0" parTransId="{6105626E-D331-4A52-9EFA-A54614751B7A}" sibTransId="{84BACBE5-5F2F-4734-ABDB-909A2D382730}"/>
    <dgm:cxn modelId="{34F65D0D-2EB1-4418-9F18-E462AFE0E1E0}" type="presOf" srcId="{8B4CE6DF-D422-4C6D-841B-87E9979BADDD}" destId="{339DB4F9-566B-4E21-82EE-D397DF8BF8B5}" srcOrd="0" destOrd="0" presId="urn:microsoft.com/office/officeart/2008/layout/AlternatingHexagons"/>
    <dgm:cxn modelId="{8FE67904-87E7-4D5F-820F-0DCB2D95920B}" type="presOf" srcId="{6359C908-A20C-4BAC-9C00-8B06686D5E14}" destId="{4243AA63-FA5C-440D-8432-0F41E45392BD}" srcOrd="0" destOrd="0" presId="urn:microsoft.com/office/officeart/2008/layout/AlternatingHexagons"/>
    <dgm:cxn modelId="{D5EAF2BC-EEBE-4021-894A-C41E2A70F911}" type="presOf" srcId="{21BED8E5-3E0E-486C-9DC5-A1ED5F19737C}" destId="{AE9C2C5D-F92F-4FBB-BD45-A11B61F60003}" srcOrd="0" destOrd="0" presId="urn:microsoft.com/office/officeart/2008/layout/AlternatingHexagons"/>
    <dgm:cxn modelId="{7BC252AA-FD0D-4E21-B75A-4F9358E98AFD}" srcId="{1AA8468D-3B89-425E-9EFB-2994A811D5C2}" destId="{6BAE14A6-CB68-4C47-A91E-E34EE1246E08}" srcOrd="2" destOrd="0" parTransId="{4751BF91-FD74-43B0-9DB5-9517D05BB362}" sibTransId="{29043AC2-EC8A-4B99-A802-B22ED62B69B0}"/>
    <dgm:cxn modelId="{C2F98393-AA98-47AB-ACFC-8F5AF8EC04A7}" srcId="{1AA8468D-3B89-425E-9EFB-2994A811D5C2}" destId="{21BED8E5-3E0E-486C-9DC5-A1ED5F19737C}" srcOrd="1" destOrd="0" parTransId="{F626D31D-0D4E-4A6B-A4F8-E180D502092F}" sibTransId="{FBACBEAB-13CE-40DB-90CD-0FBBECF0805F}"/>
    <dgm:cxn modelId="{012C077B-E2EE-4C0B-9757-35870C5AA6CC}" type="presOf" srcId="{29043AC2-EC8A-4B99-A802-B22ED62B69B0}" destId="{C9B564A6-EF7B-4B26-981E-70848087D5DD}" srcOrd="0" destOrd="0" presId="urn:microsoft.com/office/officeart/2008/layout/AlternatingHexagons"/>
    <dgm:cxn modelId="{03600361-2B3D-47FD-8D94-3FA2289B8E4D}" type="presOf" srcId="{5C938E3D-D826-4DF6-948F-16467EB9C73D}" destId="{D3B693CE-9527-4577-A575-C0B39C209B8D}" srcOrd="0" destOrd="0" presId="urn:microsoft.com/office/officeart/2008/layout/AlternatingHexagons"/>
    <dgm:cxn modelId="{309D7058-54D9-45F8-8027-A70375A46646}" type="presOf" srcId="{6BAE14A6-CB68-4C47-A91E-E34EE1246E08}" destId="{9D355110-DF68-41A9-BB17-91A9210E41E3}" srcOrd="0" destOrd="0" presId="urn:microsoft.com/office/officeart/2008/layout/AlternatingHexagons"/>
    <dgm:cxn modelId="{9CBB74C8-0501-4DE6-A2A0-1AD0566669C6}" srcId="{6BAE14A6-CB68-4C47-A91E-E34EE1246E08}" destId="{8B4CE6DF-D422-4C6D-841B-87E9979BADDD}" srcOrd="0" destOrd="0" parTransId="{514CEA3F-4FF1-4C03-A239-94A2842D5E91}" sibTransId="{BF28EA14-614D-4A79-B7ED-F0098F69D627}"/>
    <dgm:cxn modelId="{A7C222E3-6B4E-4512-AE91-1565264E967D}" srcId="{756D1B3C-BA13-40C2-9F44-B60F844B51B1}" destId="{6359C908-A20C-4BAC-9C00-8B06686D5E14}" srcOrd="0" destOrd="0" parTransId="{BBD02671-9D70-42F7-9F3C-2C6CA4DB0F21}" sibTransId="{B65A7DA0-7C7A-4749-B794-69191EC8C98D}"/>
    <dgm:cxn modelId="{EFA3E753-4A8A-404E-9AF9-2F1AB32ECF10}" srcId="{21BED8E5-3E0E-486C-9DC5-A1ED5F19737C}" destId="{5C938E3D-D826-4DF6-948F-16467EB9C73D}" srcOrd="0" destOrd="0" parTransId="{33187C74-3E04-4878-8B40-4ED2BAF4F2A7}" sibTransId="{B3B42F98-1CF3-4C69-8A2C-1D1A3304AC3F}"/>
    <dgm:cxn modelId="{7F4B09D8-F759-45B7-B39F-C82073C8587A}" type="presOf" srcId="{84BACBE5-5F2F-4734-ABDB-909A2D382730}" destId="{8A9F4D56-8A4A-40E7-8251-3AE61AC93EBA}" srcOrd="0" destOrd="0" presId="urn:microsoft.com/office/officeart/2008/layout/AlternatingHexagons"/>
    <dgm:cxn modelId="{2F5BC0DE-2761-4497-BC2A-10613E986738}" type="presOf" srcId="{1AA8468D-3B89-425E-9EFB-2994A811D5C2}" destId="{AA24DEE8-B440-43BC-985F-C0A7A1AA2E07}" srcOrd="0" destOrd="0" presId="urn:microsoft.com/office/officeart/2008/layout/AlternatingHexagons"/>
    <dgm:cxn modelId="{8B2984B3-26DF-4766-A4EC-158CD19030FA}" type="presOf" srcId="{FBACBEAB-13CE-40DB-90CD-0FBBECF0805F}" destId="{BDC70E5C-4350-44CD-B2EF-F4B3C8ACD981}" srcOrd="0" destOrd="0" presId="urn:microsoft.com/office/officeart/2008/layout/AlternatingHexagons"/>
    <dgm:cxn modelId="{EB843186-9089-4AC5-A42F-F0865816FAA1}" type="presParOf" srcId="{AA24DEE8-B440-43BC-985F-C0A7A1AA2E07}" destId="{0D9A46A0-E3F6-4641-A784-C1CE50B5E1D0}" srcOrd="0" destOrd="0" presId="urn:microsoft.com/office/officeart/2008/layout/AlternatingHexagons"/>
    <dgm:cxn modelId="{5D33DB89-8069-4B9C-B888-7861462033E4}" type="presParOf" srcId="{0D9A46A0-E3F6-4641-A784-C1CE50B5E1D0}" destId="{CBF4841C-FD41-409A-AE92-0C7496936367}" srcOrd="0" destOrd="0" presId="urn:microsoft.com/office/officeart/2008/layout/AlternatingHexagons"/>
    <dgm:cxn modelId="{78E27ED8-8136-4C8A-A206-048396C0CCF2}" type="presParOf" srcId="{0D9A46A0-E3F6-4641-A784-C1CE50B5E1D0}" destId="{4243AA63-FA5C-440D-8432-0F41E45392BD}" srcOrd="1" destOrd="0" presId="urn:microsoft.com/office/officeart/2008/layout/AlternatingHexagons"/>
    <dgm:cxn modelId="{2AEA4755-56F7-41B6-B383-1B62755D33F9}" type="presParOf" srcId="{0D9A46A0-E3F6-4641-A784-C1CE50B5E1D0}" destId="{E1D75049-7A94-4147-B2C1-6576F7E4C95F}" srcOrd="2" destOrd="0" presId="urn:microsoft.com/office/officeart/2008/layout/AlternatingHexagons"/>
    <dgm:cxn modelId="{79E8A6E8-1832-4477-8655-AEAFCD879B7F}" type="presParOf" srcId="{0D9A46A0-E3F6-4641-A784-C1CE50B5E1D0}" destId="{8DC0B7AC-CF77-4CEC-ADB7-6D4707B117A2}" srcOrd="3" destOrd="0" presId="urn:microsoft.com/office/officeart/2008/layout/AlternatingHexagons"/>
    <dgm:cxn modelId="{389AF118-501C-44F7-9B52-BC5A87277FD4}" type="presParOf" srcId="{0D9A46A0-E3F6-4641-A784-C1CE50B5E1D0}" destId="{8A9F4D56-8A4A-40E7-8251-3AE61AC93EBA}" srcOrd="4" destOrd="0" presId="urn:microsoft.com/office/officeart/2008/layout/AlternatingHexagons"/>
    <dgm:cxn modelId="{B59CDD46-C6EB-4A19-93CF-3753C59AD5B4}" type="presParOf" srcId="{AA24DEE8-B440-43BC-985F-C0A7A1AA2E07}" destId="{AD85A62B-940F-4A10-8AE6-3510743BEFD5}" srcOrd="1" destOrd="0" presId="urn:microsoft.com/office/officeart/2008/layout/AlternatingHexagons"/>
    <dgm:cxn modelId="{8336778E-5651-450D-B022-885BC112B3FE}" type="presParOf" srcId="{AA24DEE8-B440-43BC-985F-C0A7A1AA2E07}" destId="{6D3F788F-0BEB-4CDC-A590-C38D2159AA8E}" srcOrd="2" destOrd="0" presId="urn:microsoft.com/office/officeart/2008/layout/AlternatingHexagons"/>
    <dgm:cxn modelId="{74F860B7-B485-4828-84B5-EA82B43FD34D}" type="presParOf" srcId="{6D3F788F-0BEB-4CDC-A590-C38D2159AA8E}" destId="{AE9C2C5D-F92F-4FBB-BD45-A11B61F60003}" srcOrd="0" destOrd="0" presId="urn:microsoft.com/office/officeart/2008/layout/AlternatingHexagons"/>
    <dgm:cxn modelId="{7E05826A-7FA8-4111-8414-93B9F79B1A44}" type="presParOf" srcId="{6D3F788F-0BEB-4CDC-A590-C38D2159AA8E}" destId="{D3B693CE-9527-4577-A575-C0B39C209B8D}" srcOrd="1" destOrd="0" presId="urn:microsoft.com/office/officeart/2008/layout/AlternatingHexagons"/>
    <dgm:cxn modelId="{E3F2D06D-9201-4890-A206-BA6348D930FC}" type="presParOf" srcId="{6D3F788F-0BEB-4CDC-A590-C38D2159AA8E}" destId="{FB9788B2-A0F4-4FF1-9DA1-EB7187B4EFB6}" srcOrd="2" destOrd="0" presId="urn:microsoft.com/office/officeart/2008/layout/AlternatingHexagons"/>
    <dgm:cxn modelId="{7E018FB2-793A-4791-9834-8D902947AD60}" type="presParOf" srcId="{6D3F788F-0BEB-4CDC-A590-C38D2159AA8E}" destId="{F999F88C-7B43-4596-B3B6-B6818E4F3FB2}" srcOrd="3" destOrd="0" presId="urn:microsoft.com/office/officeart/2008/layout/AlternatingHexagons"/>
    <dgm:cxn modelId="{B88700E3-3773-451F-BEC1-CEAF90BCECF7}" type="presParOf" srcId="{6D3F788F-0BEB-4CDC-A590-C38D2159AA8E}" destId="{BDC70E5C-4350-44CD-B2EF-F4B3C8ACD981}" srcOrd="4" destOrd="0" presId="urn:microsoft.com/office/officeart/2008/layout/AlternatingHexagons"/>
    <dgm:cxn modelId="{805BDD30-104B-44E9-B89D-9BE4D0491BB7}" type="presParOf" srcId="{AA24DEE8-B440-43BC-985F-C0A7A1AA2E07}" destId="{69587FB0-01F7-4F9B-BB18-43CEDAC31E25}" srcOrd="3" destOrd="0" presId="urn:microsoft.com/office/officeart/2008/layout/AlternatingHexagons"/>
    <dgm:cxn modelId="{0EE6745C-D841-477F-A2F3-BFF8678A1CA7}" type="presParOf" srcId="{AA24DEE8-B440-43BC-985F-C0A7A1AA2E07}" destId="{BED5D474-6724-4D96-BD9B-85F4981D8580}" srcOrd="4" destOrd="0" presId="urn:microsoft.com/office/officeart/2008/layout/AlternatingHexagons"/>
    <dgm:cxn modelId="{81C6F91F-344D-449B-8EF8-EADF908EBAA4}" type="presParOf" srcId="{BED5D474-6724-4D96-BD9B-85F4981D8580}" destId="{9D355110-DF68-41A9-BB17-91A9210E41E3}" srcOrd="0" destOrd="0" presId="urn:microsoft.com/office/officeart/2008/layout/AlternatingHexagons"/>
    <dgm:cxn modelId="{92CD9459-ABB9-4B3E-A822-FD5B87B43717}" type="presParOf" srcId="{BED5D474-6724-4D96-BD9B-85F4981D8580}" destId="{339DB4F9-566B-4E21-82EE-D397DF8BF8B5}" srcOrd="1" destOrd="0" presId="urn:microsoft.com/office/officeart/2008/layout/AlternatingHexagons"/>
    <dgm:cxn modelId="{384DC24D-CDD4-4890-8284-221EAF041E83}" type="presParOf" srcId="{BED5D474-6724-4D96-BD9B-85F4981D8580}" destId="{1EE07E2C-37DA-43D3-ACE0-257AFA762D4A}" srcOrd="2" destOrd="0" presId="urn:microsoft.com/office/officeart/2008/layout/AlternatingHexagons"/>
    <dgm:cxn modelId="{F7C3EF09-2C44-42DD-8819-603893B8794F}" type="presParOf" srcId="{BED5D474-6724-4D96-BD9B-85F4981D8580}" destId="{28D99368-55E6-4808-8431-83E8C09038CE}" srcOrd="3" destOrd="0" presId="urn:microsoft.com/office/officeart/2008/layout/AlternatingHexagons"/>
    <dgm:cxn modelId="{4786B983-45E8-4A9F-AE9D-5EC7D33667BE}" type="presParOf" srcId="{BED5D474-6724-4D96-BD9B-85F4981D8580}" destId="{C9B564A6-EF7B-4B26-981E-70848087D5D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AA8468D-3B89-425E-9EFB-2994A811D5C2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6D1B3C-BA13-40C2-9F44-B60F844B51B1}">
      <dgm:prSet phldrT="[Text]" custT="1"/>
      <dgm:spPr/>
      <dgm:t>
        <a:bodyPr/>
        <a:lstStyle/>
        <a:p>
          <a:r>
            <a:rPr lang="en-US" sz="2400" dirty="0" smtClean="0"/>
            <a:t>9-12</a:t>
          </a:r>
          <a:endParaRPr lang="en-US" sz="2400" dirty="0"/>
        </a:p>
      </dgm:t>
    </dgm:pt>
    <dgm:pt modelId="{6105626E-D331-4A52-9EFA-A54614751B7A}" type="parTrans" cxnId="{3F6A9CE2-21F6-4727-B684-BB61E4273CB9}">
      <dgm:prSet/>
      <dgm:spPr/>
      <dgm:t>
        <a:bodyPr/>
        <a:lstStyle/>
        <a:p>
          <a:endParaRPr lang="en-US"/>
        </a:p>
      </dgm:t>
    </dgm:pt>
    <dgm:pt modelId="{84BACBE5-5F2F-4734-ABDB-909A2D382730}" type="sibTrans" cxnId="{3F6A9CE2-21F6-4727-B684-BB61E4273CB9}">
      <dgm:prSet/>
      <dgm:spPr/>
      <dgm:t>
        <a:bodyPr/>
        <a:lstStyle/>
        <a:p>
          <a:endParaRPr lang="en-US"/>
        </a:p>
      </dgm:t>
    </dgm:pt>
    <dgm:pt modelId="{6359C908-A20C-4BAC-9C00-8B06686D5E14}">
      <dgm:prSet phldrT="[Text]" phldr="1"/>
      <dgm:spPr/>
      <dgm:t>
        <a:bodyPr/>
        <a:lstStyle/>
        <a:p>
          <a:endParaRPr lang="en-US"/>
        </a:p>
      </dgm:t>
    </dgm:pt>
    <dgm:pt modelId="{BBD02671-9D70-42F7-9F3C-2C6CA4DB0F21}" type="parTrans" cxnId="{A7C222E3-6B4E-4512-AE91-1565264E967D}">
      <dgm:prSet/>
      <dgm:spPr/>
      <dgm:t>
        <a:bodyPr/>
        <a:lstStyle/>
        <a:p>
          <a:endParaRPr lang="en-US"/>
        </a:p>
      </dgm:t>
    </dgm:pt>
    <dgm:pt modelId="{B65A7DA0-7C7A-4749-B794-69191EC8C98D}" type="sibTrans" cxnId="{A7C222E3-6B4E-4512-AE91-1565264E967D}">
      <dgm:prSet/>
      <dgm:spPr/>
      <dgm:t>
        <a:bodyPr/>
        <a:lstStyle/>
        <a:p>
          <a:endParaRPr lang="en-US"/>
        </a:p>
      </dgm:t>
    </dgm:pt>
    <dgm:pt modelId="{21BED8E5-3E0E-486C-9DC5-A1ED5F19737C}">
      <dgm:prSet phldrT="[Text]" custT="1"/>
      <dgm:spPr/>
      <dgm:t>
        <a:bodyPr/>
        <a:lstStyle/>
        <a:p>
          <a:r>
            <a:rPr lang="en-US" sz="1800" dirty="0" err="1" smtClean="0"/>
            <a:t>Prereq-uisite</a:t>
          </a:r>
          <a:r>
            <a:rPr lang="en-US" sz="1800" dirty="0" smtClean="0"/>
            <a:t>: Info Tech 1</a:t>
          </a:r>
          <a:endParaRPr lang="en-US" sz="1800" dirty="0"/>
        </a:p>
      </dgm:t>
    </dgm:pt>
    <dgm:pt modelId="{F626D31D-0D4E-4A6B-A4F8-E180D502092F}" type="parTrans" cxnId="{C2F98393-AA98-47AB-ACFC-8F5AF8EC04A7}">
      <dgm:prSet/>
      <dgm:spPr/>
      <dgm:t>
        <a:bodyPr/>
        <a:lstStyle/>
        <a:p>
          <a:endParaRPr lang="en-US"/>
        </a:p>
      </dgm:t>
    </dgm:pt>
    <dgm:pt modelId="{FBACBEAB-13CE-40DB-90CD-0FBBECF0805F}" type="sibTrans" cxnId="{C2F98393-AA98-47AB-ACFC-8F5AF8EC04A7}">
      <dgm:prSet/>
      <dgm:spPr/>
      <dgm:t>
        <a:bodyPr/>
        <a:lstStyle/>
        <a:p>
          <a:endParaRPr lang="en-US"/>
        </a:p>
      </dgm:t>
    </dgm:pt>
    <dgm:pt modelId="{5C938E3D-D826-4DF6-948F-16467EB9C73D}">
      <dgm:prSet phldrT="[Text]"/>
      <dgm:spPr/>
      <dgm:t>
        <a:bodyPr/>
        <a:lstStyle/>
        <a:p>
          <a:endParaRPr lang="en-US" dirty="0"/>
        </a:p>
      </dgm:t>
    </dgm:pt>
    <dgm:pt modelId="{33187C74-3E04-4878-8B40-4ED2BAF4F2A7}" type="parTrans" cxnId="{EFA3E753-4A8A-404E-9AF9-2F1AB32ECF10}">
      <dgm:prSet/>
      <dgm:spPr/>
      <dgm:t>
        <a:bodyPr/>
        <a:lstStyle/>
        <a:p>
          <a:endParaRPr lang="en-US"/>
        </a:p>
      </dgm:t>
    </dgm:pt>
    <dgm:pt modelId="{B3B42F98-1CF3-4C69-8A2C-1D1A3304AC3F}" type="sibTrans" cxnId="{EFA3E753-4A8A-404E-9AF9-2F1AB32ECF10}">
      <dgm:prSet/>
      <dgm:spPr/>
      <dgm:t>
        <a:bodyPr/>
        <a:lstStyle/>
        <a:p>
          <a:endParaRPr lang="en-US"/>
        </a:p>
      </dgm:t>
    </dgm:pt>
    <dgm:pt modelId="{6BAE14A6-CB68-4C47-A91E-E34EE1246E08}">
      <dgm:prSet phldrT="[Text]" custT="1"/>
      <dgm:spPr/>
      <dgm:t>
        <a:bodyPr/>
        <a:lstStyle/>
        <a:p>
          <a:r>
            <a:rPr lang="en-US" sz="1800" dirty="0" smtClean="0"/>
            <a:t>1 </a:t>
          </a:r>
        </a:p>
        <a:p>
          <a:r>
            <a:rPr lang="en-US" sz="1800" dirty="0" smtClean="0"/>
            <a:t>Semester</a:t>
          </a:r>
          <a:r>
            <a:rPr lang="en-US" sz="1600" dirty="0" smtClean="0"/>
            <a:t> </a:t>
          </a:r>
          <a:endParaRPr lang="en-US" sz="1600" dirty="0"/>
        </a:p>
      </dgm:t>
    </dgm:pt>
    <dgm:pt modelId="{4751BF91-FD74-43B0-9DB5-9517D05BB362}" type="parTrans" cxnId="{7BC252AA-FD0D-4E21-B75A-4F9358E98AFD}">
      <dgm:prSet/>
      <dgm:spPr/>
      <dgm:t>
        <a:bodyPr/>
        <a:lstStyle/>
        <a:p>
          <a:endParaRPr lang="en-US"/>
        </a:p>
      </dgm:t>
    </dgm:pt>
    <dgm:pt modelId="{29043AC2-EC8A-4B99-A802-B22ED62B69B0}" type="sibTrans" cxnId="{7BC252AA-FD0D-4E21-B75A-4F9358E98AFD}">
      <dgm:prSet/>
      <dgm:spPr/>
      <dgm:t>
        <a:bodyPr/>
        <a:lstStyle/>
        <a:p>
          <a:endParaRPr lang="en-US"/>
        </a:p>
      </dgm:t>
    </dgm:pt>
    <dgm:pt modelId="{8B4CE6DF-D422-4C6D-841B-87E9979BADDD}">
      <dgm:prSet phldrT="[Text]" custT="1"/>
      <dgm:spPr/>
      <dgm:t>
        <a:bodyPr/>
        <a:lstStyle/>
        <a:p>
          <a:pPr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dirty="0" smtClean="0"/>
            <a:t>Become certified in MOS!</a:t>
          </a:r>
        </a:p>
      </dgm:t>
    </dgm:pt>
    <dgm:pt modelId="{514CEA3F-4FF1-4C03-A239-94A2842D5E91}" type="parTrans" cxnId="{9CBB74C8-0501-4DE6-A2A0-1AD0566669C6}">
      <dgm:prSet/>
      <dgm:spPr/>
      <dgm:t>
        <a:bodyPr/>
        <a:lstStyle/>
        <a:p>
          <a:endParaRPr lang="en-US"/>
        </a:p>
      </dgm:t>
    </dgm:pt>
    <dgm:pt modelId="{BF28EA14-614D-4A79-B7ED-F0098F69D627}" type="sibTrans" cxnId="{9CBB74C8-0501-4DE6-A2A0-1AD0566669C6}">
      <dgm:prSet/>
      <dgm:spPr/>
      <dgm:t>
        <a:bodyPr/>
        <a:lstStyle/>
        <a:p>
          <a:endParaRPr lang="en-US"/>
        </a:p>
      </dgm:t>
    </dgm:pt>
    <dgm:pt modelId="{7E289DC0-F72F-4706-86DF-CB6FFC8129CF}">
      <dgm:prSet phldrT="[Text]"/>
      <dgm:spPr/>
      <dgm:t>
        <a:bodyPr/>
        <a:lstStyle/>
        <a:p>
          <a:r>
            <a:rPr lang="en-US" b="1" dirty="0" smtClean="0">
              <a:solidFill>
                <a:srgbClr val="C00000"/>
              </a:solidFill>
              <a:hlinkClick xmlns:r="http://schemas.openxmlformats.org/officeDocument/2006/relationships" r:id="rId1"/>
            </a:rPr>
            <a:t>Does UNL College of Business Administration require that you have Microsoft skills??</a:t>
          </a:r>
          <a:endParaRPr lang="en-US" b="1" dirty="0">
            <a:solidFill>
              <a:srgbClr val="C00000"/>
            </a:solidFill>
          </a:endParaRPr>
        </a:p>
      </dgm:t>
    </dgm:pt>
    <dgm:pt modelId="{2F07865E-94BC-4FFB-AA4B-1EA6E74AD5BE}" type="parTrans" cxnId="{7FA7BD1A-1D72-4E17-BFF9-834B33282A85}">
      <dgm:prSet/>
      <dgm:spPr/>
      <dgm:t>
        <a:bodyPr/>
        <a:lstStyle/>
        <a:p>
          <a:endParaRPr lang="en-US"/>
        </a:p>
      </dgm:t>
    </dgm:pt>
    <dgm:pt modelId="{43273D70-4528-4415-93C3-263E1B0BA18D}" type="sibTrans" cxnId="{7FA7BD1A-1D72-4E17-BFF9-834B33282A85}">
      <dgm:prSet/>
      <dgm:spPr/>
      <dgm:t>
        <a:bodyPr/>
        <a:lstStyle/>
        <a:p>
          <a:endParaRPr lang="en-US"/>
        </a:p>
      </dgm:t>
    </dgm:pt>
    <dgm:pt modelId="{AA24DEE8-B440-43BC-985F-C0A7A1AA2E07}" type="pres">
      <dgm:prSet presAssocID="{1AA8468D-3B89-425E-9EFB-2994A811D5C2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D9A46A0-E3F6-4641-A784-C1CE50B5E1D0}" type="pres">
      <dgm:prSet presAssocID="{756D1B3C-BA13-40C2-9F44-B60F844B51B1}" presName="composite" presStyleCnt="0"/>
      <dgm:spPr/>
    </dgm:pt>
    <dgm:pt modelId="{CBF4841C-FD41-409A-AE92-0C7496936367}" type="pres">
      <dgm:prSet presAssocID="{756D1B3C-BA13-40C2-9F44-B60F844B51B1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43AA63-FA5C-440D-8432-0F41E45392BD}" type="pres">
      <dgm:prSet presAssocID="{756D1B3C-BA13-40C2-9F44-B60F844B51B1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D75049-7A94-4147-B2C1-6576F7E4C95F}" type="pres">
      <dgm:prSet presAssocID="{756D1B3C-BA13-40C2-9F44-B60F844B51B1}" presName="BalanceSpacing" presStyleCnt="0"/>
      <dgm:spPr/>
    </dgm:pt>
    <dgm:pt modelId="{8DC0B7AC-CF77-4CEC-ADB7-6D4707B117A2}" type="pres">
      <dgm:prSet presAssocID="{756D1B3C-BA13-40C2-9F44-B60F844B51B1}" presName="BalanceSpacing1" presStyleCnt="0"/>
      <dgm:spPr/>
    </dgm:pt>
    <dgm:pt modelId="{8A9F4D56-8A4A-40E7-8251-3AE61AC93EBA}" type="pres">
      <dgm:prSet presAssocID="{84BACBE5-5F2F-4734-ABDB-909A2D382730}" presName="Accent1Text" presStyleLbl="node1" presStyleIdx="1" presStyleCnt="8"/>
      <dgm:spPr/>
      <dgm:t>
        <a:bodyPr/>
        <a:lstStyle/>
        <a:p>
          <a:endParaRPr lang="en-US"/>
        </a:p>
      </dgm:t>
    </dgm:pt>
    <dgm:pt modelId="{AD85A62B-940F-4A10-8AE6-3510743BEFD5}" type="pres">
      <dgm:prSet presAssocID="{84BACBE5-5F2F-4734-ABDB-909A2D382730}" presName="spaceBetweenRectangles" presStyleCnt="0"/>
      <dgm:spPr/>
    </dgm:pt>
    <dgm:pt modelId="{6D3F788F-0BEB-4CDC-A590-C38D2159AA8E}" type="pres">
      <dgm:prSet presAssocID="{21BED8E5-3E0E-486C-9DC5-A1ED5F19737C}" presName="composite" presStyleCnt="0"/>
      <dgm:spPr/>
    </dgm:pt>
    <dgm:pt modelId="{AE9C2C5D-F92F-4FBB-BD45-A11B61F60003}" type="pres">
      <dgm:prSet presAssocID="{21BED8E5-3E0E-486C-9DC5-A1ED5F19737C}" presName="Parent1" presStyleLbl="node1" presStyleIdx="2" presStyleCnt="8" custScaleX="11764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B693CE-9527-4577-A575-C0B39C209B8D}" type="pres">
      <dgm:prSet presAssocID="{21BED8E5-3E0E-486C-9DC5-A1ED5F19737C}" presName="Childtext1" presStyleLbl="revTx" presStyleIdx="1" presStyleCnt="4" custScaleX="6390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9788B2-A0F4-4FF1-9DA1-EB7187B4EFB6}" type="pres">
      <dgm:prSet presAssocID="{21BED8E5-3E0E-486C-9DC5-A1ED5F19737C}" presName="BalanceSpacing" presStyleCnt="0"/>
      <dgm:spPr/>
    </dgm:pt>
    <dgm:pt modelId="{F999F88C-7B43-4596-B3B6-B6818E4F3FB2}" type="pres">
      <dgm:prSet presAssocID="{21BED8E5-3E0E-486C-9DC5-A1ED5F19737C}" presName="BalanceSpacing1" presStyleCnt="0"/>
      <dgm:spPr/>
    </dgm:pt>
    <dgm:pt modelId="{BDC70E5C-4350-44CD-B2EF-F4B3C8ACD981}" type="pres">
      <dgm:prSet presAssocID="{FBACBEAB-13CE-40DB-90CD-0FBBECF0805F}" presName="Accent1Text" presStyleLbl="node1" presStyleIdx="3" presStyleCnt="8"/>
      <dgm:spPr/>
      <dgm:t>
        <a:bodyPr/>
        <a:lstStyle/>
        <a:p>
          <a:endParaRPr lang="en-US"/>
        </a:p>
      </dgm:t>
    </dgm:pt>
    <dgm:pt modelId="{69587FB0-01F7-4F9B-BB18-43CEDAC31E25}" type="pres">
      <dgm:prSet presAssocID="{FBACBEAB-13CE-40DB-90CD-0FBBECF0805F}" presName="spaceBetweenRectangles" presStyleCnt="0"/>
      <dgm:spPr/>
    </dgm:pt>
    <dgm:pt modelId="{BED5D474-6724-4D96-BD9B-85F4981D8580}" type="pres">
      <dgm:prSet presAssocID="{6BAE14A6-CB68-4C47-A91E-E34EE1246E08}" presName="composite" presStyleCnt="0"/>
      <dgm:spPr/>
    </dgm:pt>
    <dgm:pt modelId="{9D355110-DF68-41A9-BB17-91A9210E41E3}" type="pres">
      <dgm:prSet presAssocID="{6BAE14A6-CB68-4C47-A91E-E34EE1246E08}" presName="Parent1" presStyleLbl="node1" presStyleIdx="4" presStyleCnt="8" custScaleX="139584" custScaleY="104165" custLinFactNeighborX="8647" custLinFactNeighborY="-214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9DB4F9-566B-4E21-82EE-D397DF8BF8B5}" type="pres">
      <dgm:prSet presAssocID="{6BAE14A6-CB68-4C47-A91E-E34EE1246E08}" presName="Childtext1" presStyleLbl="revTx" presStyleIdx="2" presStyleCnt="4" custLinFactNeighborX="22149" custLinFactNeighborY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E07E2C-37DA-43D3-ACE0-257AFA762D4A}" type="pres">
      <dgm:prSet presAssocID="{6BAE14A6-CB68-4C47-A91E-E34EE1246E08}" presName="BalanceSpacing" presStyleCnt="0"/>
      <dgm:spPr/>
    </dgm:pt>
    <dgm:pt modelId="{28D99368-55E6-4808-8431-83E8C09038CE}" type="pres">
      <dgm:prSet presAssocID="{6BAE14A6-CB68-4C47-A91E-E34EE1246E08}" presName="BalanceSpacing1" presStyleCnt="0"/>
      <dgm:spPr/>
    </dgm:pt>
    <dgm:pt modelId="{C9B564A6-EF7B-4B26-981E-70848087D5DD}" type="pres">
      <dgm:prSet presAssocID="{29043AC2-EC8A-4B99-A802-B22ED62B69B0}" presName="Accent1Text" presStyleLbl="node1" presStyleIdx="5" presStyleCnt="8" custLinFactNeighborX="-8647" custLinFactNeighborY="-1075"/>
      <dgm:spPr/>
      <dgm:t>
        <a:bodyPr/>
        <a:lstStyle/>
        <a:p>
          <a:endParaRPr lang="en-US"/>
        </a:p>
      </dgm:t>
    </dgm:pt>
    <dgm:pt modelId="{7EB2D601-8266-456F-B980-8E82A0DFD91D}" type="pres">
      <dgm:prSet presAssocID="{29043AC2-EC8A-4B99-A802-B22ED62B69B0}" presName="spaceBetweenRectangles" presStyleCnt="0"/>
      <dgm:spPr/>
    </dgm:pt>
    <dgm:pt modelId="{EB799D7A-5C5F-4AB8-BECE-F72B42F518DE}" type="pres">
      <dgm:prSet presAssocID="{7E289DC0-F72F-4706-86DF-CB6FFC8129CF}" presName="composite" presStyleCnt="0"/>
      <dgm:spPr/>
    </dgm:pt>
    <dgm:pt modelId="{95A4BE13-8CA7-402B-ABFB-9F4D5B0C7A6E}" type="pres">
      <dgm:prSet presAssocID="{7E289DC0-F72F-4706-86DF-CB6FFC8129CF}" presName="Parent1" presStyleLbl="node1" presStyleIdx="6" presStyleCnt="8" custScaleX="263004" custScaleY="120535" custLinFactNeighborX="-1062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C3DE78-60F1-4385-997A-3400CDBE2722}" type="pres">
      <dgm:prSet presAssocID="{7E289DC0-F72F-4706-86DF-CB6FFC8129CF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E8395389-3B58-4D8B-A441-31ABEA49D77C}" type="pres">
      <dgm:prSet presAssocID="{7E289DC0-F72F-4706-86DF-CB6FFC8129CF}" presName="BalanceSpacing" presStyleCnt="0"/>
      <dgm:spPr/>
    </dgm:pt>
    <dgm:pt modelId="{ABDDE73B-C640-439D-9B78-F1A0643166B4}" type="pres">
      <dgm:prSet presAssocID="{7E289DC0-F72F-4706-86DF-CB6FFC8129CF}" presName="BalanceSpacing1" presStyleCnt="0"/>
      <dgm:spPr/>
    </dgm:pt>
    <dgm:pt modelId="{137A8685-70E3-4B45-8E66-3E21882C290B}" type="pres">
      <dgm:prSet presAssocID="{43273D70-4528-4415-93C3-263E1B0BA18D}" presName="Accent1Text" presStyleLbl="node1" presStyleIdx="7" presStyleCnt="8" custLinFactNeighborX="70846" custLinFactNeighborY="1062"/>
      <dgm:spPr/>
      <dgm:t>
        <a:bodyPr/>
        <a:lstStyle/>
        <a:p>
          <a:endParaRPr lang="en-US"/>
        </a:p>
      </dgm:t>
    </dgm:pt>
  </dgm:ptLst>
  <dgm:cxnLst>
    <dgm:cxn modelId="{206BD798-4517-4A8C-8FA1-8AF361E631E9}" type="presOf" srcId="{21BED8E5-3E0E-486C-9DC5-A1ED5F19737C}" destId="{AE9C2C5D-F92F-4FBB-BD45-A11B61F60003}" srcOrd="0" destOrd="0" presId="urn:microsoft.com/office/officeart/2008/layout/AlternatingHexagons"/>
    <dgm:cxn modelId="{2F70638A-AB79-4057-A2E8-869AC0E8AF79}" type="presOf" srcId="{6BAE14A6-CB68-4C47-A91E-E34EE1246E08}" destId="{9D355110-DF68-41A9-BB17-91A9210E41E3}" srcOrd="0" destOrd="0" presId="urn:microsoft.com/office/officeart/2008/layout/AlternatingHexagons"/>
    <dgm:cxn modelId="{192719CF-E507-4639-85EE-CA3CB1F89930}" type="presOf" srcId="{8B4CE6DF-D422-4C6D-841B-87E9979BADDD}" destId="{339DB4F9-566B-4E21-82EE-D397DF8BF8B5}" srcOrd="0" destOrd="0" presId="urn:microsoft.com/office/officeart/2008/layout/AlternatingHexagons"/>
    <dgm:cxn modelId="{494BA4D6-E3F9-440E-B03D-FBC41AD2BCB7}" type="presOf" srcId="{5C938E3D-D826-4DF6-948F-16467EB9C73D}" destId="{D3B693CE-9527-4577-A575-C0B39C209B8D}" srcOrd="0" destOrd="0" presId="urn:microsoft.com/office/officeart/2008/layout/AlternatingHexagons"/>
    <dgm:cxn modelId="{EFA3E753-4A8A-404E-9AF9-2F1AB32ECF10}" srcId="{21BED8E5-3E0E-486C-9DC5-A1ED5F19737C}" destId="{5C938E3D-D826-4DF6-948F-16467EB9C73D}" srcOrd="0" destOrd="0" parTransId="{33187C74-3E04-4878-8B40-4ED2BAF4F2A7}" sibTransId="{B3B42F98-1CF3-4C69-8A2C-1D1A3304AC3F}"/>
    <dgm:cxn modelId="{4ED717B0-622A-4270-89BB-FFCA71DC75A8}" type="presOf" srcId="{7E289DC0-F72F-4706-86DF-CB6FFC8129CF}" destId="{95A4BE13-8CA7-402B-ABFB-9F4D5B0C7A6E}" srcOrd="0" destOrd="0" presId="urn:microsoft.com/office/officeart/2008/layout/AlternatingHexagons"/>
    <dgm:cxn modelId="{3BDE5FE2-6E36-41AF-A7C3-F93528CB9FCC}" type="presOf" srcId="{84BACBE5-5F2F-4734-ABDB-909A2D382730}" destId="{8A9F4D56-8A4A-40E7-8251-3AE61AC93EBA}" srcOrd="0" destOrd="0" presId="urn:microsoft.com/office/officeart/2008/layout/AlternatingHexagons"/>
    <dgm:cxn modelId="{B545F818-5237-43E0-80EA-91AA84F11526}" type="presOf" srcId="{43273D70-4528-4415-93C3-263E1B0BA18D}" destId="{137A8685-70E3-4B45-8E66-3E21882C290B}" srcOrd="0" destOrd="0" presId="urn:microsoft.com/office/officeart/2008/layout/AlternatingHexagons"/>
    <dgm:cxn modelId="{C2F98393-AA98-47AB-ACFC-8F5AF8EC04A7}" srcId="{1AA8468D-3B89-425E-9EFB-2994A811D5C2}" destId="{21BED8E5-3E0E-486C-9DC5-A1ED5F19737C}" srcOrd="1" destOrd="0" parTransId="{F626D31D-0D4E-4A6B-A4F8-E180D502092F}" sibTransId="{FBACBEAB-13CE-40DB-90CD-0FBBECF0805F}"/>
    <dgm:cxn modelId="{A7C222E3-6B4E-4512-AE91-1565264E967D}" srcId="{756D1B3C-BA13-40C2-9F44-B60F844B51B1}" destId="{6359C908-A20C-4BAC-9C00-8B06686D5E14}" srcOrd="0" destOrd="0" parTransId="{BBD02671-9D70-42F7-9F3C-2C6CA4DB0F21}" sibTransId="{B65A7DA0-7C7A-4749-B794-69191EC8C98D}"/>
    <dgm:cxn modelId="{9CBB74C8-0501-4DE6-A2A0-1AD0566669C6}" srcId="{6BAE14A6-CB68-4C47-A91E-E34EE1246E08}" destId="{8B4CE6DF-D422-4C6D-841B-87E9979BADDD}" srcOrd="0" destOrd="0" parTransId="{514CEA3F-4FF1-4C03-A239-94A2842D5E91}" sibTransId="{BF28EA14-614D-4A79-B7ED-F0098F69D627}"/>
    <dgm:cxn modelId="{BEF73769-C8EB-4112-80BB-535DCDD03FE8}" type="presOf" srcId="{FBACBEAB-13CE-40DB-90CD-0FBBECF0805F}" destId="{BDC70E5C-4350-44CD-B2EF-F4B3C8ACD981}" srcOrd="0" destOrd="0" presId="urn:microsoft.com/office/officeart/2008/layout/AlternatingHexagons"/>
    <dgm:cxn modelId="{A9F1E951-6194-4DA2-9D72-E8E917B7A098}" type="presOf" srcId="{6359C908-A20C-4BAC-9C00-8B06686D5E14}" destId="{4243AA63-FA5C-440D-8432-0F41E45392BD}" srcOrd="0" destOrd="0" presId="urn:microsoft.com/office/officeart/2008/layout/AlternatingHexagons"/>
    <dgm:cxn modelId="{3F6A9CE2-21F6-4727-B684-BB61E4273CB9}" srcId="{1AA8468D-3B89-425E-9EFB-2994A811D5C2}" destId="{756D1B3C-BA13-40C2-9F44-B60F844B51B1}" srcOrd="0" destOrd="0" parTransId="{6105626E-D331-4A52-9EFA-A54614751B7A}" sibTransId="{84BACBE5-5F2F-4734-ABDB-909A2D382730}"/>
    <dgm:cxn modelId="{7FA7BD1A-1D72-4E17-BFF9-834B33282A85}" srcId="{1AA8468D-3B89-425E-9EFB-2994A811D5C2}" destId="{7E289DC0-F72F-4706-86DF-CB6FFC8129CF}" srcOrd="3" destOrd="0" parTransId="{2F07865E-94BC-4FFB-AA4B-1EA6E74AD5BE}" sibTransId="{43273D70-4528-4415-93C3-263E1B0BA18D}"/>
    <dgm:cxn modelId="{DC520ED7-3DC2-4295-AA8A-CE3D6F85FC9F}" type="presOf" srcId="{29043AC2-EC8A-4B99-A802-B22ED62B69B0}" destId="{C9B564A6-EF7B-4B26-981E-70848087D5DD}" srcOrd="0" destOrd="0" presId="urn:microsoft.com/office/officeart/2008/layout/AlternatingHexagons"/>
    <dgm:cxn modelId="{7BC252AA-FD0D-4E21-B75A-4F9358E98AFD}" srcId="{1AA8468D-3B89-425E-9EFB-2994A811D5C2}" destId="{6BAE14A6-CB68-4C47-A91E-E34EE1246E08}" srcOrd="2" destOrd="0" parTransId="{4751BF91-FD74-43B0-9DB5-9517D05BB362}" sibTransId="{29043AC2-EC8A-4B99-A802-B22ED62B69B0}"/>
    <dgm:cxn modelId="{B584853B-1EC7-4BA7-9AF7-E21181B4B0A9}" type="presOf" srcId="{1AA8468D-3B89-425E-9EFB-2994A811D5C2}" destId="{AA24DEE8-B440-43BC-985F-C0A7A1AA2E07}" srcOrd="0" destOrd="0" presId="urn:microsoft.com/office/officeart/2008/layout/AlternatingHexagons"/>
    <dgm:cxn modelId="{DE95DB27-AD72-4769-AFA2-0219FD22D7A7}" type="presOf" srcId="{756D1B3C-BA13-40C2-9F44-B60F844B51B1}" destId="{CBF4841C-FD41-409A-AE92-0C7496936367}" srcOrd="0" destOrd="0" presId="urn:microsoft.com/office/officeart/2008/layout/AlternatingHexagons"/>
    <dgm:cxn modelId="{8571694E-22D5-45DC-A018-1CA17C10E28C}" type="presParOf" srcId="{AA24DEE8-B440-43BC-985F-C0A7A1AA2E07}" destId="{0D9A46A0-E3F6-4641-A784-C1CE50B5E1D0}" srcOrd="0" destOrd="0" presId="urn:microsoft.com/office/officeart/2008/layout/AlternatingHexagons"/>
    <dgm:cxn modelId="{37E2B8FB-9492-4FF0-BAE7-38F0855831BE}" type="presParOf" srcId="{0D9A46A0-E3F6-4641-A784-C1CE50B5E1D0}" destId="{CBF4841C-FD41-409A-AE92-0C7496936367}" srcOrd="0" destOrd="0" presId="urn:microsoft.com/office/officeart/2008/layout/AlternatingHexagons"/>
    <dgm:cxn modelId="{0D4E50CD-8E10-4322-A80D-C113251566A4}" type="presParOf" srcId="{0D9A46A0-E3F6-4641-A784-C1CE50B5E1D0}" destId="{4243AA63-FA5C-440D-8432-0F41E45392BD}" srcOrd="1" destOrd="0" presId="urn:microsoft.com/office/officeart/2008/layout/AlternatingHexagons"/>
    <dgm:cxn modelId="{C0BA7E73-AC26-42B7-929D-70B6F02F0402}" type="presParOf" srcId="{0D9A46A0-E3F6-4641-A784-C1CE50B5E1D0}" destId="{E1D75049-7A94-4147-B2C1-6576F7E4C95F}" srcOrd="2" destOrd="0" presId="urn:microsoft.com/office/officeart/2008/layout/AlternatingHexagons"/>
    <dgm:cxn modelId="{892DBFFE-B0A4-4544-BA87-3879AA035E36}" type="presParOf" srcId="{0D9A46A0-E3F6-4641-A784-C1CE50B5E1D0}" destId="{8DC0B7AC-CF77-4CEC-ADB7-6D4707B117A2}" srcOrd="3" destOrd="0" presId="urn:microsoft.com/office/officeart/2008/layout/AlternatingHexagons"/>
    <dgm:cxn modelId="{F407627B-339E-40CE-8334-ABDC9132123D}" type="presParOf" srcId="{0D9A46A0-E3F6-4641-A784-C1CE50B5E1D0}" destId="{8A9F4D56-8A4A-40E7-8251-3AE61AC93EBA}" srcOrd="4" destOrd="0" presId="urn:microsoft.com/office/officeart/2008/layout/AlternatingHexagons"/>
    <dgm:cxn modelId="{F189F768-32D3-4BEC-8354-EBFD6F7B40BC}" type="presParOf" srcId="{AA24DEE8-B440-43BC-985F-C0A7A1AA2E07}" destId="{AD85A62B-940F-4A10-8AE6-3510743BEFD5}" srcOrd="1" destOrd="0" presId="urn:microsoft.com/office/officeart/2008/layout/AlternatingHexagons"/>
    <dgm:cxn modelId="{ACBF2D53-2A9B-49CC-818C-6ABD0779C808}" type="presParOf" srcId="{AA24DEE8-B440-43BC-985F-C0A7A1AA2E07}" destId="{6D3F788F-0BEB-4CDC-A590-C38D2159AA8E}" srcOrd="2" destOrd="0" presId="urn:microsoft.com/office/officeart/2008/layout/AlternatingHexagons"/>
    <dgm:cxn modelId="{91AC56CF-379B-4245-A837-60B32DA3B164}" type="presParOf" srcId="{6D3F788F-0BEB-4CDC-A590-C38D2159AA8E}" destId="{AE9C2C5D-F92F-4FBB-BD45-A11B61F60003}" srcOrd="0" destOrd="0" presId="urn:microsoft.com/office/officeart/2008/layout/AlternatingHexagons"/>
    <dgm:cxn modelId="{DDAA67F8-A3A2-4E69-B2FC-C7E79CAFB377}" type="presParOf" srcId="{6D3F788F-0BEB-4CDC-A590-C38D2159AA8E}" destId="{D3B693CE-9527-4577-A575-C0B39C209B8D}" srcOrd="1" destOrd="0" presId="urn:microsoft.com/office/officeart/2008/layout/AlternatingHexagons"/>
    <dgm:cxn modelId="{9B6344D2-44D1-4487-BBDE-43520315248B}" type="presParOf" srcId="{6D3F788F-0BEB-4CDC-A590-C38D2159AA8E}" destId="{FB9788B2-A0F4-4FF1-9DA1-EB7187B4EFB6}" srcOrd="2" destOrd="0" presId="urn:microsoft.com/office/officeart/2008/layout/AlternatingHexagons"/>
    <dgm:cxn modelId="{10F989FA-BC2F-4276-A45E-B1F76594A063}" type="presParOf" srcId="{6D3F788F-0BEB-4CDC-A590-C38D2159AA8E}" destId="{F999F88C-7B43-4596-B3B6-B6818E4F3FB2}" srcOrd="3" destOrd="0" presId="urn:microsoft.com/office/officeart/2008/layout/AlternatingHexagons"/>
    <dgm:cxn modelId="{5CD5B09E-59D2-401D-B311-18E38642B247}" type="presParOf" srcId="{6D3F788F-0BEB-4CDC-A590-C38D2159AA8E}" destId="{BDC70E5C-4350-44CD-B2EF-F4B3C8ACD981}" srcOrd="4" destOrd="0" presId="urn:microsoft.com/office/officeart/2008/layout/AlternatingHexagons"/>
    <dgm:cxn modelId="{590D262A-4978-4C90-A00D-B1198D84A1B6}" type="presParOf" srcId="{AA24DEE8-B440-43BC-985F-C0A7A1AA2E07}" destId="{69587FB0-01F7-4F9B-BB18-43CEDAC31E25}" srcOrd="3" destOrd="0" presId="urn:microsoft.com/office/officeart/2008/layout/AlternatingHexagons"/>
    <dgm:cxn modelId="{B3C32ABB-F158-4763-9FB0-818AE3BE1291}" type="presParOf" srcId="{AA24DEE8-B440-43BC-985F-C0A7A1AA2E07}" destId="{BED5D474-6724-4D96-BD9B-85F4981D8580}" srcOrd="4" destOrd="0" presId="urn:microsoft.com/office/officeart/2008/layout/AlternatingHexagons"/>
    <dgm:cxn modelId="{9D92C2CA-1B50-4611-BA22-309E676EA88B}" type="presParOf" srcId="{BED5D474-6724-4D96-BD9B-85F4981D8580}" destId="{9D355110-DF68-41A9-BB17-91A9210E41E3}" srcOrd="0" destOrd="0" presId="urn:microsoft.com/office/officeart/2008/layout/AlternatingHexagons"/>
    <dgm:cxn modelId="{9FD4DF68-FD33-4273-AF61-0790889146B1}" type="presParOf" srcId="{BED5D474-6724-4D96-BD9B-85F4981D8580}" destId="{339DB4F9-566B-4E21-82EE-D397DF8BF8B5}" srcOrd="1" destOrd="0" presId="urn:microsoft.com/office/officeart/2008/layout/AlternatingHexagons"/>
    <dgm:cxn modelId="{0423753F-8DF1-4836-985A-8B15CA58E2EE}" type="presParOf" srcId="{BED5D474-6724-4D96-BD9B-85F4981D8580}" destId="{1EE07E2C-37DA-43D3-ACE0-257AFA762D4A}" srcOrd="2" destOrd="0" presId="urn:microsoft.com/office/officeart/2008/layout/AlternatingHexagons"/>
    <dgm:cxn modelId="{51744D77-D558-4DC9-8E5A-EAD4E75C4693}" type="presParOf" srcId="{BED5D474-6724-4D96-BD9B-85F4981D8580}" destId="{28D99368-55E6-4808-8431-83E8C09038CE}" srcOrd="3" destOrd="0" presId="urn:microsoft.com/office/officeart/2008/layout/AlternatingHexagons"/>
    <dgm:cxn modelId="{CDE030FD-0918-4C91-BA80-66317BAE5D77}" type="presParOf" srcId="{BED5D474-6724-4D96-BD9B-85F4981D8580}" destId="{C9B564A6-EF7B-4B26-981E-70848087D5DD}" srcOrd="4" destOrd="0" presId="urn:microsoft.com/office/officeart/2008/layout/AlternatingHexagons"/>
    <dgm:cxn modelId="{9611893F-883C-4FB1-92A1-398A953DBA00}" type="presParOf" srcId="{AA24DEE8-B440-43BC-985F-C0A7A1AA2E07}" destId="{7EB2D601-8266-456F-B980-8E82A0DFD91D}" srcOrd="5" destOrd="0" presId="urn:microsoft.com/office/officeart/2008/layout/AlternatingHexagons"/>
    <dgm:cxn modelId="{6D1D2F4D-28C0-49E9-AD93-B71155D27BD3}" type="presParOf" srcId="{AA24DEE8-B440-43BC-985F-C0A7A1AA2E07}" destId="{EB799D7A-5C5F-4AB8-BECE-F72B42F518DE}" srcOrd="6" destOrd="0" presId="urn:microsoft.com/office/officeart/2008/layout/AlternatingHexagons"/>
    <dgm:cxn modelId="{91950E75-1201-4562-B314-02B157B45B3B}" type="presParOf" srcId="{EB799D7A-5C5F-4AB8-BECE-F72B42F518DE}" destId="{95A4BE13-8CA7-402B-ABFB-9F4D5B0C7A6E}" srcOrd="0" destOrd="0" presId="urn:microsoft.com/office/officeart/2008/layout/AlternatingHexagons"/>
    <dgm:cxn modelId="{74FDA3BE-257B-4361-8CA9-5CB94899B9AE}" type="presParOf" srcId="{EB799D7A-5C5F-4AB8-BECE-F72B42F518DE}" destId="{99C3DE78-60F1-4385-997A-3400CDBE2722}" srcOrd="1" destOrd="0" presId="urn:microsoft.com/office/officeart/2008/layout/AlternatingHexagons"/>
    <dgm:cxn modelId="{A9317B87-4A75-435B-B364-CF24982BBEE6}" type="presParOf" srcId="{EB799D7A-5C5F-4AB8-BECE-F72B42F518DE}" destId="{E8395389-3B58-4D8B-A441-31ABEA49D77C}" srcOrd="2" destOrd="0" presId="urn:microsoft.com/office/officeart/2008/layout/AlternatingHexagons"/>
    <dgm:cxn modelId="{A368054E-9018-4ACC-9743-B4A28192F3AE}" type="presParOf" srcId="{EB799D7A-5C5F-4AB8-BECE-F72B42F518DE}" destId="{ABDDE73B-C640-439D-9B78-F1A0643166B4}" srcOrd="3" destOrd="0" presId="urn:microsoft.com/office/officeart/2008/layout/AlternatingHexagons"/>
    <dgm:cxn modelId="{E5DD3A8F-D20B-41AC-91B8-D50AF23A0677}" type="presParOf" srcId="{EB799D7A-5C5F-4AB8-BECE-F72B42F518DE}" destId="{137A8685-70E3-4B45-8E66-3E21882C290B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AA8468D-3B89-425E-9EFB-2994A811D5C2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6D1B3C-BA13-40C2-9F44-B60F844B51B1}">
      <dgm:prSet phldrT="[Text]" custT="1"/>
      <dgm:spPr/>
      <dgm:t>
        <a:bodyPr/>
        <a:lstStyle/>
        <a:p>
          <a:r>
            <a:rPr lang="en-US" sz="2000" dirty="0" smtClean="0"/>
            <a:t>Grades</a:t>
          </a:r>
        </a:p>
        <a:p>
          <a:r>
            <a:rPr lang="en-US" sz="2000" dirty="0" smtClean="0"/>
            <a:t>9-12</a:t>
          </a:r>
          <a:endParaRPr lang="en-US" sz="2000" dirty="0"/>
        </a:p>
      </dgm:t>
    </dgm:pt>
    <dgm:pt modelId="{6105626E-D331-4A52-9EFA-A54614751B7A}" type="parTrans" cxnId="{3F6A9CE2-21F6-4727-B684-BB61E4273CB9}">
      <dgm:prSet/>
      <dgm:spPr/>
      <dgm:t>
        <a:bodyPr/>
        <a:lstStyle/>
        <a:p>
          <a:endParaRPr lang="en-US"/>
        </a:p>
      </dgm:t>
    </dgm:pt>
    <dgm:pt modelId="{84BACBE5-5F2F-4734-ABDB-909A2D382730}" type="sibTrans" cxnId="{3F6A9CE2-21F6-4727-B684-BB61E4273CB9}">
      <dgm:prSet/>
      <dgm:spPr/>
      <dgm:t>
        <a:bodyPr/>
        <a:lstStyle/>
        <a:p>
          <a:endParaRPr lang="en-US"/>
        </a:p>
      </dgm:t>
    </dgm:pt>
    <dgm:pt modelId="{21BED8E5-3E0E-486C-9DC5-A1ED5F19737C}">
      <dgm:prSet phldrT="[Text]"/>
      <dgm:spPr/>
      <dgm:t>
        <a:bodyPr/>
        <a:lstStyle/>
        <a:p>
          <a:r>
            <a:rPr lang="en-US" dirty="0" smtClean="0"/>
            <a:t>Create graphics, animations, publications</a:t>
          </a:r>
          <a:endParaRPr lang="en-US" dirty="0"/>
        </a:p>
      </dgm:t>
    </dgm:pt>
    <dgm:pt modelId="{F626D31D-0D4E-4A6B-A4F8-E180D502092F}" type="parTrans" cxnId="{C2F98393-AA98-47AB-ACFC-8F5AF8EC04A7}">
      <dgm:prSet/>
      <dgm:spPr/>
      <dgm:t>
        <a:bodyPr/>
        <a:lstStyle/>
        <a:p>
          <a:endParaRPr lang="en-US"/>
        </a:p>
      </dgm:t>
    </dgm:pt>
    <dgm:pt modelId="{FBACBEAB-13CE-40DB-90CD-0FBBECF0805F}" type="sibTrans" cxnId="{C2F98393-AA98-47AB-ACFC-8F5AF8EC04A7}">
      <dgm:prSet/>
      <dgm:spPr/>
      <dgm:t>
        <a:bodyPr/>
        <a:lstStyle/>
        <a:p>
          <a:endParaRPr lang="en-US"/>
        </a:p>
      </dgm:t>
    </dgm:pt>
    <dgm:pt modelId="{5C938E3D-D826-4DF6-948F-16467EB9C73D}">
      <dgm:prSet phldrT="[Text]"/>
      <dgm:spPr/>
      <dgm:t>
        <a:bodyPr/>
        <a:lstStyle/>
        <a:p>
          <a:endParaRPr lang="en-US" dirty="0"/>
        </a:p>
      </dgm:t>
    </dgm:pt>
    <dgm:pt modelId="{33187C74-3E04-4878-8B40-4ED2BAF4F2A7}" type="parTrans" cxnId="{EFA3E753-4A8A-404E-9AF9-2F1AB32ECF10}">
      <dgm:prSet/>
      <dgm:spPr/>
      <dgm:t>
        <a:bodyPr/>
        <a:lstStyle/>
        <a:p>
          <a:endParaRPr lang="en-US"/>
        </a:p>
      </dgm:t>
    </dgm:pt>
    <dgm:pt modelId="{B3B42F98-1CF3-4C69-8A2C-1D1A3304AC3F}" type="sibTrans" cxnId="{EFA3E753-4A8A-404E-9AF9-2F1AB32ECF10}">
      <dgm:prSet/>
      <dgm:spPr/>
      <dgm:t>
        <a:bodyPr/>
        <a:lstStyle/>
        <a:p>
          <a:endParaRPr lang="en-US"/>
        </a:p>
      </dgm:t>
    </dgm:pt>
    <dgm:pt modelId="{6BAE14A6-CB68-4C47-A91E-E34EE1246E08}">
      <dgm:prSet phldrT="[Text]" custT="1"/>
      <dgm:spPr/>
      <dgm:t>
        <a:bodyPr/>
        <a:lstStyle/>
        <a:p>
          <a:r>
            <a:rPr lang="en-US" sz="1800" dirty="0" smtClean="0"/>
            <a:t>Typography</a:t>
          </a:r>
        </a:p>
        <a:p>
          <a:r>
            <a:rPr lang="en-US" sz="1800" dirty="0" smtClean="0"/>
            <a:t>Color </a:t>
          </a:r>
        </a:p>
        <a:p>
          <a:r>
            <a:rPr lang="en-US" sz="1800" dirty="0" smtClean="0"/>
            <a:t>Imagery</a:t>
          </a:r>
          <a:endParaRPr lang="en-US" sz="1800" dirty="0"/>
        </a:p>
      </dgm:t>
    </dgm:pt>
    <dgm:pt modelId="{4751BF91-FD74-43B0-9DB5-9517D05BB362}" type="parTrans" cxnId="{7BC252AA-FD0D-4E21-B75A-4F9358E98AFD}">
      <dgm:prSet/>
      <dgm:spPr/>
      <dgm:t>
        <a:bodyPr/>
        <a:lstStyle/>
        <a:p>
          <a:endParaRPr lang="en-US"/>
        </a:p>
      </dgm:t>
    </dgm:pt>
    <dgm:pt modelId="{29043AC2-EC8A-4B99-A802-B22ED62B69B0}" type="sibTrans" cxnId="{7BC252AA-FD0D-4E21-B75A-4F9358E98AFD}">
      <dgm:prSet custT="1"/>
      <dgm:spPr/>
      <dgm:t>
        <a:bodyPr/>
        <a:lstStyle/>
        <a:p>
          <a:r>
            <a:rPr lang="en-US" sz="1800" dirty="0" smtClean="0"/>
            <a:t>Create a webpage portfolio of work</a:t>
          </a:r>
          <a:endParaRPr lang="en-US" sz="1800" dirty="0"/>
        </a:p>
      </dgm:t>
    </dgm:pt>
    <dgm:pt modelId="{8B4CE6DF-D422-4C6D-841B-87E9979BADDD}">
      <dgm:prSet phldrT="[Text]"/>
      <dgm:spPr/>
      <dgm:t>
        <a:bodyPr/>
        <a:lstStyle/>
        <a:p>
          <a:endParaRPr lang="en-US" dirty="0"/>
        </a:p>
      </dgm:t>
    </dgm:pt>
    <dgm:pt modelId="{514CEA3F-4FF1-4C03-A239-94A2842D5E91}" type="parTrans" cxnId="{9CBB74C8-0501-4DE6-A2A0-1AD0566669C6}">
      <dgm:prSet/>
      <dgm:spPr/>
      <dgm:t>
        <a:bodyPr/>
        <a:lstStyle/>
        <a:p>
          <a:endParaRPr lang="en-US"/>
        </a:p>
      </dgm:t>
    </dgm:pt>
    <dgm:pt modelId="{BF28EA14-614D-4A79-B7ED-F0098F69D627}" type="sibTrans" cxnId="{9CBB74C8-0501-4DE6-A2A0-1AD0566669C6}">
      <dgm:prSet/>
      <dgm:spPr/>
      <dgm:t>
        <a:bodyPr/>
        <a:lstStyle/>
        <a:p>
          <a:endParaRPr lang="en-US"/>
        </a:p>
      </dgm:t>
    </dgm:pt>
    <dgm:pt modelId="{AA24DEE8-B440-43BC-985F-C0A7A1AA2E07}" type="pres">
      <dgm:prSet presAssocID="{1AA8468D-3B89-425E-9EFB-2994A811D5C2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D9A46A0-E3F6-4641-A784-C1CE50B5E1D0}" type="pres">
      <dgm:prSet presAssocID="{756D1B3C-BA13-40C2-9F44-B60F844B51B1}" presName="composite" presStyleCnt="0"/>
      <dgm:spPr/>
    </dgm:pt>
    <dgm:pt modelId="{CBF4841C-FD41-409A-AE92-0C7496936367}" type="pres">
      <dgm:prSet presAssocID="{756D1B3C-BA13-40C2-9F44-B60F844B51B1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43AA63-FA5C-440D-8432-0F41E45392BD}" type="pres">
      <dgm:prSet presAssocID="{756D1B3C-BA13-40C2-9F44-B60F844B51B1}" presName="Childtext1" presStyleLbl="revTx" presStyleIdx="0" presStyleCnt="3" custScaleX="58268" custLinFactNeighborX="-140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D75049-7A94-4147-B2C1-6576F7E4C95F}" type="pres">
      <dgm:prSet presAssocID="{756D1B3C-BA13-40C2-9F44-B60F844B51B1}" presName="BalanceSpacing" presStyleCnt="0"/>
      <dgm:spPr/>
    </dgm:pt>
    <dgm:pt modelId="{8DC0B7AC-CF77-4CEC-ADB7-6D4707B117A2}" type="pres">
      <dgm:prSet presAssocID="{756D1B3C-BA13-40C2-9F44-B60F844B51B1}" presName="BalanceSpacing1" presStyleCnt="0"/>
      <dgm:spPr/>
    </dgm:pt>
    <dgm:pt modelId="{8A9F4D56-8A4A-40E7-8251-3AE61AC93EBA}" type="pres">
      <dgm:prSet presAssocID="{84BACBE5-5F2F-4734-ABDB-909A2D382730}" presName="Accent1Text" presStyleLbl="node1" presStyleIdx="1" presStyleCnt="6"/>
      <dgm:spPr/>
      <dgm:t>
        <a:bodyPr/>
        <a:lstStyle/>
        <a:p>
          <a:endParaRPr lang="en-US"/>
        </a:p>
      </dgm:t>
    </dgm:pt>
    <dgm:pt modelId="{AD85A62B-940F-4A10-8AE6-3510743BEFD5}" type="pres">
      <dgm:prSet presAssocID="{84BACBE5-5F2F-4734-ABDB-909A2D382730}" presName="spaceBetweenRectangles" presStyleCnt="0"/>
      <dgm:spPr/>
    </dgm:pt>
    <dgm:pt modelId="{6D3F788F-0BEB-4CDC-A590-C38D2159AA8E}" type="pres">
      <dgm:prSet presAssocID="{21BED8E5-3E0E-486C-9DC5-A1ED5F19737C}" presName="composite" presStyleCnt="0"/>
      <dgm:spPr/>
    </dgm:pt>
    <dgm:pt modelId="{AE9C2C5D-F92F-4FBB-BD45-A11B61F60003}" type="pres">
      <dgm:prSet presAssocID="{21BED8E5-3E0E-486C-9DC5-A1ED5F19737C}" presName="Parent1" presStyleLbl="node1" presStyleIdx="2" presStyleCnt="6" custScaleX="130095" custLinFactNeighborX="-9376" custLinFactNeighborY="68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B693CE-9527-4577-A575-C0B39C209B8D}" type="pres">
      <dgm:prSet presAssocID="{21BED8E5-3E0E-486C-9DC5-A1ED5F19737C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9788B2-A0F4-4FF1-9DA1-EB7187B4EFB6}" type="pres">
      <dgm:prSet presAssocID="{21BED8E5-3E0E-486C-9DC5-A1ED5F19737C}" presName="BalanceSpacing" presStyleCnt="0"/>
      <dgm:spPr/>
    </dgm:pt>
    <dgm:pt modelId="{F999F88C-7B43-4596-B3B6-B6818E4F3FB2}" type="pres">
      <dgm:prSet presAssocID="{21BED8E5-3E0E-486C-9DC5-A1ED5F19737C}" presName="BalanceSpacing1" presStyleCnt="0"/>
      <dgm:spPr/>
    </dgm:pt>
    <dgm:pt modelId="{BDC70E5C-4350-44CD-B2EF-F4B3C8ACD981}" type="pres">
      <dgm:prSet presAssocID="{FBACBEAB-13CE-40DB-90CD-0FBBECF0805F}" presName="Accent1Text" presStyleLbl="node1" presStyleIdx="3" presStyleCnt="6" custLinFactNeighborX="1563" custLinFactNeighborY="680"/>
      <dgm:spPr/>
      <dgm:t>
        <a:bodyPr/>
        <a:lstStyle/>
        <a:p>
          <a:endParaRPr lang="en-US"/>
        </a:p>
      </dgm:t>
    </dgm:pt>
    <dgm:pt modelId="{69587FB0-01F7-4F9B-BB18-43CEDAC31E25}" type="pres">
      <dgm:prSet presAssocID="{FBACBEAB-13CE-40DB-90CD-0FBBECF0805F}" presName="spaceBetweenRectangles" presStyleCnt="0"/>
      <dgm:spPr/>
    </dgm:pt>
    <dgm:pt modelId="{BED5D474-6724-4D96-BD9B-85F4981D8580}" type="pres">
      <dgm:prSet presAssocID="{6BAE14A6-CB68-4C47-A91E-E34EE1246E08}" presName="composite" presStyleCnt="0"/>
      <dgm:spPr/>
    </dgm:pt>
    <dgm:pt modelId="{9D355110-DF68-41A9-BB17-91A9210E41E3}" type="pres">
      <dgm:prSet presAssocID="{6BAE14A6-CB68-4C47-A91E-E34EE1246E08}" presName="Parent1" presStyleLbl="node1" presStyleIdx="4" presStyleCnt="6" custScaleX="119338" custLinFactNeighborX="-3125" custLinFactNeighborY="-475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9DB4F9-566B-4E21-82EE-D397DF8BF8B5}" type="pres">
      <dgm:prSet presAssocID="{6BAE14A6-CB68-4C47-A91E-E34EE1246E08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E07E2C-37DA-43D3-ACE0-257AFA762D4A}" type="pres">
      <dgm:prSet presAssocID="{6BAE14A6-CB68-4C47-A91E-E34EE1246E08}" presName="BalanceSpacing" presStyleCnt="0"/>
      <dgm:spPr/>
    </dgm:pt>
    <dgm:pt modelId="{28D99368-55E6-4808-8431-83E8C09038CE}" type="pres">
      <dgm:prSet presAssocID="{6BAE14A6-CB68-4C47-A91E-E34EE1246E08}" presName="BalanceSpacing1" presStyleCnt="0"/>
      <dgm:spPr/>
    </dgm:pt>
    <dgm:pt modelId="{C9B564A6-EF7B-4B26-981E-70848087D5DD}" type="pres">
      <dgm:prSet presAssocID="{29043AC2-EC8A-4B99-A802-B22ED62B69B0}" presName="Accent1Text" presStyleLbl="node1" presStyleIdx="5" presStyleCnt="6" custLinFactNeighborX="-7814" custLinFactNeighborY="-1360"/>
      <dgm:spPr/>
      <dgm:t>
        <a:bodyPr/>
        <a:lstStyle/>
        <a:p>
          <a:endParaRPr lang="en-US"/>
        </a:p>
      </dgm:t>
    </dgm:pt>
  </dgm:ptLst>
  <dgm:cxnLst>
    <dgm:cxn modelId="{3F6A9CE2-21F6-4727-B684-BB61E4273CB9}" srcId="{1AA8468D-3B89-425E-9EFB-2994A811D5C2}" destId="{756D1B3C-BA13-40C2-9F44-B60F844B51B1}" srcOrd="0" destOrd="0" parTransId="{6105626E-D331-4A52-9EFA-A54614751B7A}" sibTransId="{84BACBE5-5F2F-4734-ABDB-909A2D382730}"/>
    <dgm:cxn modelId="{536CCDB3-DDB1-452E-BB94-CBF0CE9B6B09}" type="presOf" srcId="{1AA8468D-3B89-425E-9EFB-2994A811D5C2}" destId="{AA24DEE8-B440-43BC-985F-C0A7A1AA2E07}" srcOrd="0" destOrd="0" presId="urn:microsoft.com/office/officeart/2008/layout/AlternatingHexagons"/>
    <dgm:cxn modelId="{7BC252AA-FD0D-4E21-B75A-4F9358E98AFD}" srcId="{1AA8468D-3B89-425E-9EFB-2994A811D5C2}" destId="{6BAE14A6-CB68-4C47-A91E-E34EE1246E08}" srcOrd="2" destOrd="0" parTransId="{4751BF91-FD74-43B0-9DB5-9517D05BB362}" sibTransId="{29043AC2-EC8A-4B99-A802-B22ED62B69B0}"/>
    <dgm:cxn modelId="{D7E512D2-9F5B-447E-9330-23EF18AF0A5A}" type="presOf" srcId="{5C938E3D-D826-4DF6-948F-16467EB9C73D}" destId="{D3B693CE-9527-4577-A575-C0B39C209B8D}" srcOrd="0" destOrd="0" presId="urn:microsoft.com/office/officeart/2008/layout/AlternatingHexagons"/>
    <dgm:cxn modelId="{C2F98393-AA98-47AB-ACFC-8F5AF8EC04A7}" srcId="{1AA8468D-3B89-425E-9EFB-2994A811D5C2}" destId="{21BED8E5-3E0E-486C-9DC5-A1ED5F19737C}" srcOrd="1" destOrd="0" parTransId="{F626D31D-0D4E-4A6B-A4F8-E180D502092F}" sibTransId="{FBACBEAB-13CE-40DB-90CD-0FBBECF0805F}"/>
    <dgm:cxn modelId="{0CA1E58F-421F-4AE8-853C-BEDD2BFB2B57}" type="presOf" srcId="{21BED8E5-3E0E-486C-9DC5-A1ED5F19737C}" destId="{AE9C2C5D-F92F-4FBB-BD45-A11B61F60003}" srcOrd="0" destOrd="0" presId="urn:microsoft.com/office/officeart/2008/layout/AlternatingHexagons"/>
    <dgm:cxn modelId="{68A99F6A-5F7F-4FAE-99BA-DD0043E570BB}" type="presOf" srcId="{756D1B3C-BA13-40C2-9F44-B60F844B51B1}" destId="{CBF4841C-FD41-409A-AE92-0C7496936367}" srcOrd="0" destOrd="0" presId="urn:microsoft.com/office/officeart/2008/layout/AlternatingHexagons"/>
    <dgm:cxn modelId="{4811754A-E8CF-4AE7-8861-C41F415F41DC}" type="presOf" srcId="{29043AC2-EC8A-4B99-A802-B22ED62B69B0}" destId="{C9B564A6-EF7B-4B26-981E-70848087D5DD}" srcOrd="0" destOrd="0" presId="urn:microsoft.com/office/officeart/2008/layout/AlternatingHexagons"/>
    <dgm:cxn modelId="{4466D61B-7E17-454B-A3AB-9AE24E78E2E4}" type="presOf" srcId="{6BAE14A6-CB68-4C47-A91E-E34EE1246E08}" destId="{9D355110-DF68-41A9-BB17-91A9210E41E3}" srcOrd="0" destOrd="0" presId="urn:microsoft.com/office/officeart/2008/layout/AlternatingHexagons"/>
    <dgm:cxn modelId="{9CBB74C8-0501-4DE6-A2A0-1AD0566669C6}" srcId="{6BAE14A6-CB68-4C47-A91E-E34EE1246E08}" destId="{8B4CE6DF-D422-4C6D-841B-87E9979BADDD}" srcOrd="0" destOrd="0" parTransId="{514CEA3F-4FF1-4C03-A239-94A2842D5E91}" sibTransId="{BF28EA14-614D-4A79-B7ED-F0098F69D627}"/>
    <dgm:cxn modelId="{153E4482-03F0-460B-BC8B-70FFB3684D86}" type="presOf" srcId="{84BACBE5-5F2F-4734-ABDB-909A2D382730}" destId="{8A9F4D56-8A4A-40E7-8251-3AE61AC93EBA}" srcOrd="0" destOrd="0" presId="urn:microsoft.com/office/officeart/2008/layout/AlternatingHexagons"/>
    <dgm:cxn modelId="{EFA3E753-4A8A-404E-9AF9-2F1AB32ECF10}" srcId="{21BED8E5-3E0E-486C-9DC5-A1ED5F19737C}" destId="{5C938E3D-D826-4DF6-948F-16467EB9C73D}" srcOrd="0" destOrd="0" parTransId="{33187C74-3E04-4878-8B40-4ED2BAF4F2A7}" sibTransId="{B3B42F98-1CF3-4C69-8A2C-1D1A3304AC3F}"/>
    <dgm:cxn modelId="{F5156993-B6BF-41E3-83FA-F3C5A1CC2F53}" type="presOf" srcId="{FBACBEAB-13CE-40DB-90CD-0FBBECF0805F}" destId="{BDC70E5C-4350-44CD-B2EF-F4B3C8ACD981}" srcOrd="0" destOrd="0" presId="urn:microsoft.com/office/officeart/2008/layout/AlternatingHexagons"/>
    <dgm:cxn modelId="{29C9E0E3-BEF7-4E52-95B4-35AEDD85A617}" type="presOf" srcId="{8B4CE6DF-D422-4C6D-841B-87E9979BADDD}" destId="{339DB4F9-566B-4E21-82EE-D397DF8BF8B5}" srcOrd="0" destOrd="0" presId="urn:microsoft.com/office/officeart/2008/layout/AlternatingHexagons"/>
    <dgm:cxn modelId="{AA5D959B-5EF7-493E-AE15-844324B0441B}" type="presParOf" srcId="{AA24DEE8-B440-43BC-985F-C0A7A1AA2E07}" destId="{0D9A46A0-E3F6-4641-A784-C1CE50B5E1D0}" srcOrd="0" destOrd="0" presId="urn:microsoft.com/office/officeart/2008/layout/AlternatingHexagons"/>
    <dgm:cxn modelId="{2B3E8567-A175-42E7-A008-E70A7D9114BB}" type="presParOf" srcId="{0D9A46A0-E3F6-4641-A784-C1CE50B5E1D0}" destId="{CBF4841C-FD41-409A-AE92-0C7496936367}" srcOrd="0" destOrd="0" presId="urn:microsoft.com/office/officeart/2008/layout/AlternatingHexagons"/>
    <dgm:cxn modelId="{8674AB7B-04FB-43AE-89A0-401D47873B5E}" type="presParOf" srcId="{0D9A46A0-E3F6-4641-A784-C1CE50B5E1D0}" destId="{4243AA63-FA5C-440D-8432-0F41E45392BD}" srcOrd="1" destOrd="0" presId="urn:microsoft.com/office/officeart/2008/layout/AlternatingHexagons"/>
    <dgm:cxn modelId="{DA6149C1-E45B-44E4-BCCB-34DA44CFEA28}" type="presParOf" srcId="{0D9A46A0-E3F6-4641-A784-C1CE50B5E1D0}" destId="{E1D75049-7A94-4147-B2C1-6576F7E4C95F}" srcOrd="2" destOrd="0" presId="urn:microsoft.com/office/officeart/2008/layout/AlternatingHexagons"/>
    <dgm:cxn modelId="{1B24F74E-00A8-4B73-8AF6-A2DADECB1BC3}" type="presParOf" srcId="{0D9A46A0-E3F6-4641-A784-C1CE50B5E1D0}" destId="{8DC0B7AC-CF77-4CEC-ADB7-6D4707B117A2}" srcOrd="3" destOrd="0" presId="urn:microsoft.com/office/officeart/2008/layout/AlternatingHexagons"/>
    <dgm:cxn modelId="{D60A11B5-BD0C-499C-A91E-D9CF161C143F}" type="presParOf" srcId="{0D9A46A0-E3F6-4641-A784-C1CE50B5E1D0}" destId="{8A9F4D56-8A4A-40E7-8251-3AE61AC93EBA}" srcOrd="4" destOrd="0" presId="urn:microsoft.com/office/officeart/2008/layout/AlternatingHexagons"/>
    <dgm:cxn modelId="{88A6B584-7700-4DF3-B5ED-F6649EB01CE7}" type="presParOf" srcId="{AA24DEE8-B440-43BC-985F-C0A7A1AA2E07}" destId="{AD85A62B-940F-4A10-8AE6-3510743BEFD5}" srcOrd="1" destOrd="0" presId="urn:microsoft.com/office/officeart/2008/layout/AlternatingHexagons"/>
    <dgm:cxn modelId="{B6CCCD94-7E4D-469B-AAA3-AF70BA38DA67}" type="presParOf" srcId="{AA24DEE8-B440-43BC-985F-C0A7A1AA2E07}" destId="{6D3F788F-0BEB-4CDC-A590-C38D2159AA8E}" srcOrd="2" destOrd="0" presId="urn:microsoft.com/office/officeart/2008/layout/AlternatingHexagons"/>
    <dgm:cxn modelId="{9D9FC71B-4747-4564-B96F-FC360F5897FB}" type="presParOf" srcId="{6D3F788F-0BEB-4CDC-A590-C38D2159AA8E}" destId="{AE9C2C5D-F92F-4FBB-BD45-A11B61F60003}" srcOrd="0" destOrd="0" presId="urn:microsoft.com/office/officeart/2008/layout/AlternatingHexagons"/>
    <dgm:cxn modelId="{81E013A9-16F2-4D95-A939-8589B76B8B23}" type="presParOf" srcId="{6D3F788F-0BEB-4CDC-A590-C38D2159AA8E}" destId="{D3B693CE-9527-4577-A575-C0B39C209B8D}" srcOrd="1" destOrd="0" presId="urn:microsoft.com/office/officeart/2008/layout/AlternatingHexagons"/>
    <dgm:cxn modelId="{924D3863-755F-4EE8-AB80-7A5B50DD4DCA}" type="presParOf" srcId="{6D3F788F-0BEB-4CDC-A590-C38D2159AA8E}" destId="{FB9788B2-A0F4-4FF1-9DA1-EB7187B4EFB6}" srcOrd="2" destOrd="0" presId="urn:microsoft.com/office/officeart/2008/layout/AlternatingHexagons"/>
    <dgm:cxn modelId="{19247553-B068-4255-84D5-B82168C4CB52}" type="presParOf" srcId="{6D3F788F-0BEB-4CDC-A590-C38D2159AA8E}" destId="{F999F88C-7B43-4596-B3B6-B6818E4F3FB2}" srcOrd="3" destOrd="0" presId="urn:microsoft.com/office/officeart/2008/layout/AlternatingHexagons"/>
    <dgm:cxn modelId="{50197330-4121-4C15-ADA3-79C7FD2A5818}" type="presParOf" srcId="{6D3F788F-0BEB-4CDC-A590-C38D2159AA8E}" destId="{BDC70E5C-4350-44CD-B2EF-F4B3C8ACD981}" srcOrd="4" destOrd="0" presId="urn:microsoft.com/office/officeart/2008/layout/AlternatingHexagons"/>
    <dgm:cxn modelId="{77D23A11-A91E-4D80-8598-6A738AA1EDB2}" type="presParOf" srcId="{AA24DEE8-B440-43BC-985F-C0A7A1AA2E07}" destId="{69587FB0-01F7-4F9B-BB18-43CEDAC31E25}" srcOrd="3" destOrd="0" presId="urn:microsoft.com/office/officeart/2008/layout/AlternatingHexagons"/>
    <dgm:cxn modelId="{623AA1B8-24B8-4891-9EAF-F2E4E2E614AB}" type="presParOf" srcId="{AA24DEE8-B440-43BC-985F-C0A7A1AA2E07}" destId="{BED5D474-6724-4D96-BD9B-85F4981D8580}" srcOrd="4" destOrd="0" presId="urn:microsoft.com/office/officeart/2008/layout/AlternatingHexagons"/>
    <dgm:cxn modelId="{E8B5B659-65ED-4E77-B877-851443359D81}" type="presParOf" srcId="{BED5D474-6724-4D96-BD9B-85F4981D8580}" destId="{9D355110-DF68-41A9-BB17-91A9210E41E3}" srcOrd="0" destOrd="0" presId="urn:microsoft.com/office/officeart/2008/layout/AlternatingHexagons"/>
    <dgm:cxn modelId="{813B2D16-B414-4ED7-8643-72EC4D12A29B}" type="presParOf" srcId="{BED5D474-6724-4D96-BD9B-85F4981D8580}" destId="{339DB4F9-566B-4E21-82EE-D397DF8BF8B5}" srcOrd="1" destOrd="0" presId="urn:microsoft.com/office/officeart/2008/layout/AlternatingHexagons"/>
    <dgm:cxn modelId="{58A8DB79-E547-41F6-8422-944830ED648B}" type="presParOf" srcId="{BED5D474-6724-4D96-BD9B-85F4981D8580}" destId="{1EE07E2C-37DA-43D3-ACE0-257AFA762D4A}" srcOrd="2" destOrd="0" presId="urn:microsoft.com/office/officeart/2008/layout/AlternatingHexagons"/>
    <dgm:cxn modelId="{E6F9959F-A411-481F-B45B-6C6C52380F45}" type="presParOf" srcId="{BED5D474-6724-4D96-BD9B-85F4981D8580}" destId="{28D99368-55E6-4808-8431-83E8C09038CE}" srcOrd="3" destOrd="0" presId="urn:microsoft.com/office/officeart/2008/layout/AlternatingHexagons"/>
    <dgm:cxn modelId="{C5112064-F963-4F65-B5F4-9ECF94C436EB}" type="presParOf" srcId="{BED5D474-6724-4D96-BD9B-85F4981D8580}" destId="{C9B564A6-EF7B-4B26-981E-70848087D5D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AA8468D-3B89-425E-9EFB-2994A811D5C2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6D1B3C-BA13-40C2-9F44-B60F844B51B1}">
      <dgm:prSet phldrT="[Text]" custT="1"/>
      <dgm:spPr/>
      <dgm:t>
        <a:bodyPr/>
        <a:lstStyle/>
        <a:p>
          <a:r>
            <a:rPr lang="en-US" sz="2000" dirty="0" smtClean="0"/>
            <a:t>Grades</a:t>
          </a:r>
        </a:p>
        <a:p>
          <a:r>
            <a:rPr lang="en-US" sz="2000" dirty="0" smtClean="0"/>
            <a:t>9-12</a:t>
          </a:r>
          <a:endParaRPr lang="en-US" sz="2000" dirty="0"/>
        </a:p>
      </dgm:t>
    </dgm:pt>
    <dgm:pt modelId="{6105626E-D331-4A52-9EFA-A54614751B7A}" type="parTrans" cxnId="{3F6A9CE2-21F6-4727-B684-BB61E4273CB9}">
      <dgm:prSet/>
      <dgm:spPr/>
      <dgm:t>
        <a:bodyPr/>
        <a:lstStyle/>
        <a:p>
          <a:endParaRPr lang="en-US"/>
        </a:p>
      </dgm:t>
    </dgm:pt>
    <dgm:pt modelId="{84BACBE5-5F2F-4734-ABDB-909A2D382730}" type="sibTrans" cxnId="{3F6A9CE2-21F6-4727-B684-BB61E4273CB9}">
      <dgm:prSet/>
      <dgm:spPr/>
      <dgm:t>
        <a:bodyPr/>
        <a:lstStyle/>
        <a:p>
          <a:endParaRPr lang="en-US"/>
        </a:p>
      </dgm:t>
    </dgm:pt>
    <dgm:pt modelId="{6359C908-A20C-4BAC-9C00-8B06686D5E14}">
      <dgm:prSet phldrT="[Text]"/>
      <dgm:spPr/>
      <dgm:t>
        <a:bodyPr/>
        <a:lstStyle/>
        <a:p>
          <a:r>
            <a:rPr lang="en-US" dirty="0" smtClean="0"/>
            <a:t>Adobe Photoshop, Animate, Audition, Premiere</a:t>
          </a:r>
          <a:endParaRPr lang="en-US" dirty="0"/>
        </a:p>
      </dgm:t>
    </dgm:pt>
    <dgm:pt modelId="{BBD02671-9D70-42F7-9F3C-2C6CA4DB0F21}" type="parTrans" cxnId="{A7C222E3-6B4E-4512-AE91-1565264E967D}">
      <dgm:prSet/>
      <dgm:spPr/>
      <dgm:t>
        <a:bodyPr/>
        <a:lstStyle/>
        <a:p>
          <a:endParaRPr lang="en-US"/>
        </a:p>
      </dgm:t>
    </dgm:pt>
    <dgm:pt modelId="{B65A7DA0-7C7A-4749-B794-69191EC8C98D}" type="sibTrans" cxnId="{A7C222E3-6B4E-4512-AE91-1565264E967D}">
      <dgm:prSet/>
      <dgm:spPr/>
      <dgm:t>
        <a:bodyPr/>
        <a:lstStyle/>
        <a:p>
          <a:endParaRPr lang="en-US"/>
        </a:p>
      </dgm:t>
    </dgm:pt>
    <dgm:pt modelId="{21BED8E5-3E0E-486C-9DC5-A1ED5F19737C}">
      <dgm:prSet phldrT="[Text]"/>
      <dgm:spPr/>
      <dgm:t>
        <a:bodyPr/>
        <a:lstStyle/>
        <a:p>
          <a:r>
            <a:rPr lang="en-US" dirty="0" smtClean="0"/>
            <a:t>Create videos, animations, graphics, web pages</a:t>
          </a:r>
          <a:endParaRPr lang="en-US" dirty="0"/>
        </a:p>
      </dgm:t>
    </dgm:pt>
    <dgm:pt modelId="{F626D31D-0D4E-4A6B-A4F8-E180D502092F}" type="parTrans" cxnId="{C2F98393-AA98-47AB-ACFC-8F5AF8EC04A7}">
      <dgm:prSet/>
      <dgm:spPr/>
      <dgm:t>
        <a:bodyPr/>
        <a:lstStyle/>
        <a:p>
          <a:endParaRPr lang="en-US"/>
        </a:p>
      </dgm:t>
    </dgm:pt>
    <dgm:pt modelId="{FBACBEAB-13CE-40DB-90CD-0FBBECF0805F}" type="sibTrans" cxnId="{C2F98393-AA98-47AB-ACFC-8F5AF8EC04A7}">
      <dgm:prSet/>
      <dgm:spPr/>
      <dgm:t>
        <a:bodyPr/>
        <a:lstStyle/>
        <a:p>
          <a:endParaRPr lang="en-US"/>
        </a:p>
      </dgm:t>
    </dgm:pt>
    <dgm:pt modelId="{5C938E3D-D826-4DF6-948F-16467EB9C73D}">
      <dgm:prSet phldrT="[Text]"/>
      <dgm:spPr/>
      <dgm:t>
        <a:bodyPr/>
        <a:lstStyle/>
        <a:p>
          <a:endParaRPr lang="en-US" dirty="0"/>
        </a:p>
      </dgm:t>
    </dgm:pt>
    <dgm:pt modelId="{33187C74-3E04-4878-8B40-4ED2BAF4F2A7}" type="parTrans" cxnId="{EFA3E753-4A8A-404E-9AF9-2F1AB32ECF10}">
      <dgm:prSet/>
      <dgm:spPr/>
      <dgm:t>
        <a:bodyPr/>
        <a:lstStyle/>
        <a:p>
          <a:endParaRPr lang="en-US"/>
        </a:p>
      </dgm:t>
    </dgm:pt>
    <dgm:pt modelId="{B3B42F98-1CF3-4C69-8A2C-1D1A3304AC3F}" type="sibTrans" cxnId="{EFA3E753-4A8A-404E-9AF9-2F1AB32ECF10}">
      <dgm:prSet/>
      <dgm:spPr/>
      <dgm:t>
        <a:bodyPr/>
        <a:lstStyle/>
        <a:p>
          <a:endParaRPr lang="en-US"/>
        </a:p>
      </dgm:t>
    </dgm:pt>
    <dgm:pt modelId="{6BAE14A6-CB68-4C47-A91E-E34EE1246E08}">
      <dgm:prSet phldrT="[Text]" custT="1"/>
      <dgm:spPr/>
      <dgm:t>
        <a:bodyPr/>
        <a:lstStyle/>
        <a:p>
          <a:r>
            <a:rPr lang="en-US" sz="2000" dirty="0" smtClean="0"/>
            <a:t>1 Semester </a:t>
          </a:r>
          <a:endParaRPr lang="en-US" sz="2000" dirty="0"/>
        </a:p>
      </dgm:t>
    </dgm:pt>
    <dgm:pt modelId="{4751BF91-FD74-43B0-9DB5-9517D05BB362}" type="parTrans" cxnId="{7BC252AA-FD0D-4E21-B75A-4F9358E98AFD}">
      <dgm:prSet/>
      <dgm:spPr/>
      <dgm:t>
        <a:bodyPr/>
        <a:lstStyle/>
        <a:p>
          <a:endParaRPr lang="en-US"/>
        </a:p>
      </dgm:t>
    </dgm:pt>
    <dgm:pt modelId="{29043AC2-EC8A-4B99-A802-B22ED62B69B0}" type="sibTrans" cxnId="{7BC252AA-FD0D-4E21-B75A-4F9358E98AFD}">
      <dgm:prSet custT="1"/>
      <dgm:spPr/>
      <dgm:t>
        <a:bodyPr/>
        <a:lstStyle/>
        <a:p>
          <a:r>
            <a:rPr lang="en-US" sz="1800" dirty="0" smtClean="0"/>
            <a:t>Create a webpage portfolio of work</a:t>
          </a:r>
          <a:endParaRPr lang="en-US" sz="1800" dirty="0"/>
        </a:p>
      </dgm:t>
    </dgm:pt>
    <dgm:pt modelId="{8B4CE6DF-D422-4C6D-841B-87E9979BADDD}">
      <dgm:prSet phldrT="[Text]"/>
      <dgm:spPr/>
      <dgm:t>
        <a:bodyPr/>
        <a:lstStyle/>
        <a:p>
          <a:endParaRPr lang="en-US" dirty="0"/>
        </a:p>
      </dgm:t>
    </dgm:pt>
    <dgm:pt modelId="{514CEA3F-4FF1-4C03-A239-94A2842D5E91}" type="parTrans" cxnId="{9CBB74C8-0501-4DE6-A2A0-1AD0566669C6}">
      <dgm:prSet/>
      <dgm:spPr/>
      <dgm:t>
        <a:bodyPr/>
        <a:lstStyle/>
        <a:p>
          <a:endParaRPr lang="en-US"/>
        </a:p>
      </dgm:t>
    </dgm:pt>
    <dgm:pt modelId="{BF28EA14-614D-4A79-B7ED-F0098F69D627}" type="sibTrans" cxnId="{9CBB74C8-0501-4DE6-A2A0-1AD0566669C6}">
      <dgm:prSet/>
      <dgm:spPr/>
      <dgm:t>
        <a:bodyPr/>
        <a:lstStyle/>
        <a:p>
          <a:endParaRPr lang="en-US"/>
        </a:p>
      </dgm:t>
    </dgm:pt>
    <dgm:pt modelId="{AA24DEE8-B440-43BC-985F-C0A7A1AA2E07}" type="pres">
      <dgm:prSet presAssocID="{1AA8468D-3B89-425E-9EFB-2994A811D5C2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D9A46A0-E3F6-4641-A784-C1CE50B5E1D0}" type="pres">
      <dgm:prSet presAssocID="{756D1B3C-BA13-40C2-9F44-B60F844B51B1}" presName="composite" presStyleCnt="0"/>
      <dgm:spPr/>
    </dgm:pt>
    <dgm:pt modelId="{CBF4841C-FD41-409A-AE92-0C7496936367}" type="pres">
      <dgm:prSet presAssocID="{756D1B3C-BA13-40C2-9F44-B60F844B51B1}" presName="Parent1" presStyleLbl="node1" presStyleIdx="0" presStyleCnt="6" custLinFactNeighborX="2482" custLinFactNeighborY="72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43AA63-FA5C-440D-8432-0F41E45392BD}" type="pres">
      <dgm:prSet presAssocID="{756D1B3C-BA13-40C2-9F44-B60F844B51B1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D75049-7A94-4147-B2C1-6576F7E4C95F}" type="pres">
      <dgm:prSet presAssocID="{756D1B3C-BA13-40C2-9F44-B60F844B51B1}" presName="BalanceSpacing" presStyleCnt="0"/>
      <dgm:spPr/>
    </dgm:pt>
    <dgm:pt modelId="{8DC0B7AC-CF77-4CEC-ADB7-6D4707B117A2}" type="pres">
      <dgm:prSet presAssocID="{756D1B3C-BA13-40C2-9F44-B60F844B51B1}" presName="BalanceSpacing1" presStyleCnt="0"/>
      <dgm:spPr/>
    </dgm:pt>
    <dgm:pt modelId="{8A9F4D56-8A4A-40E7-8251-3AE61AC93EBA}" type="pres">
      <dgm:prSet presAssocID="{84BACBE5-5F2F-4734-ABDB-909A2D382730}" presName="Accent1Text" presStyleLbl="node1" presStyleIdx="1" presStyleCnt="6" custLinFactNeighborX="4688" custLinFactNeighborY="2039"/>
      <dgm:spPr/>
      <dgm:t>
        <a:bodyPr/>
        <a:lstStyle/>
        <a:p>
          <a:endParaRPr lang="en-US"/>
        </a:p>
      </dgm:t>
    </dgm:pt>
    <dgm:pt modelId="{AD85A62B-940F-4A10-8AE6-3510743BEFD5}" type="pres">
      <dgm:prSet presAssocID="{84BACBE5-5F2F-4734-ABDB-909A2D382730}" presName="spaceBetweenRectangles" presStyleCnt="0"/>
      <dgm:spPr/>
    </dgm:pt>
    <dgm:pt modelId="{6D3F788F-0BEB-4CDC-A590-C38D2159AA8E}" type="pres">
      <dgm:prSet presAssocID="{21BED8E5-3E0E-486C-9DC5-A1ED5F19737C}" presName="composite" presStyleCnt="0"/>
      <dgm:spPr/>
    </dgm:pt>
    <dgm:pt modelId="{AE9C2C5D-F92F-4FBB-BD45-A11B61F60003}" type="pres">
      <dgm:prSet presAssocID="{21BED8E5-3E0E-486C-9DC5-A1ED5F19737C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B693CE-9527-4577-A575-C0B39C209B8D}" type="pres">
      <dgm:prSet presAssocID="{21BED8E5-3E0E-486C-9DC5-A1ED5F19737C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9788B2-A0F4-4FF1-9DA1-EB7187B4EFB6}" type="pres">
      <dgm:prSet presAssocID="{21BED8E5-3E0E-486C-9DC5-A1ED5F19737C}" presName="BalanceSpacing" presStyleCnt="0"/>
      <dgm:spPr/>
    </dgm:pt>
    <dgm:pt modelId="{F999F88C-7B43-4596-B3B6-B6818E4F3FB2}" type="pres">
      <dgm:prSet presAssocID="{21BED8E5-3E0E-486C-9DC5-A1ED5F19737C}" presName="BalanceSpacing1" presStyleCnt="0"/>
      <dgm:spPr/>
    </dgm:pt>
    <dgm:pt modelId="{BDC70E5C-4350-44CD-B2EF-F4B3C8ACD981}" type="pres">
      <dgm:prSet presAssocID="{FBACBEAB-13CE-40DB-90CD-0FBBECF0805F}" presName="Accent1Text" presStyleLbl="node1" presStyleIdx="3" presStyleCnt="6"/>
      <dgm:spPr/>
      <dgm:t>
        <a:bodyPr/>
        <a:lstStyle/>
        <a:p>
          <a:endParaRPr lang="en-US"/>
        </a:p>
      </dgm:t>
    </dgm:pt>
    <dgm:pt modelId="{69587FB0-01F7-4F9B-BB18-43CEDAC31E25}" type="pres">
      <dgm:prSet presAssocID="{FBACBEAB-13CE-40DB-90CD-0FBBECF0805F}" presName="spaceBetweenRectangles" presStyleCnt="0"/>
      <dgm:spPr/>
    </dgm:pt>
    <dgm:pt modelId="{BED5D474-6724-4D96-BD9B-85F4981D8580}" type="pres">
      <dgm:prSet presAssocID="{6BAE14A6-CB68-4C47-A91E-E34EE1246E08}" presName="composite" presStyleCnt="0"/>
      <dgm:spPr/>
    </dgm:pt>
    <dgm:pt modelId="{9D355110-DF68-41A9-BB17-91A9210E41E3}" type="pres">
      <dgm:prSet presAssocID="{6BAE14A6-CB68-4C47-A91E-E34EE1246E08}" presName="Parent1" presStyleLbl="node1" presStyleIdx="4" presStyleCnt="6" custScaleX="114083" custScaleY="95271" custLinFactNeighborX="5274" custLinFactNeighborY="-458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9DB4F9-566B-4E21-82EE-D397DF8BF8B5}" type="pres">
      <dgm:prSet presAssocID="{6BAE14A6-CB68-4C47-A91E-E34EE1246E08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E07E2C-37DA-43D3-ACE0-257AFA762D4A}" type="pres">
      <dgm:prSet presAssocID="{6BAE14A6-CB68-4C47-A91E-E34EE1246E08}" presName="BalanceSpacing" presStyleCnt="0"/>
      <dgm:spPr/>
    </dgm:pt>
    <dgm:pt modelId="{28D99368-55E6-4808-8431-83E8C09038CE}" type="pres">
      <dgm:prSet presAssocID="{6BAE14A6-CB68-4C47-A91E-E34EE1246E08}" presName="BalanceSpacing1" presStyleCnt="0"/>
      <dgm:spPr/>
    </dgm:pt>
    <dgm:pt modelId="{C9B564A6-EF7B-4B26-981E-70848087D5DD}" type="pres">
      <dgm:prSet presAssocID="{29043AC2-EC8A-4B99-A802-B22ED62B69B0}" presName="Accent1Text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30F0A288-95EB-41B1-8517-FD69BB18DFD0}" type="presOf" srcId="{FBACBEAB-13CE-40DB-90CD-0FBBECF0805F}" destId="{BDC70E5C-4350-44CD-B2EF-F4B3C8ACD981}" srcOrd="0" destOrd="0" presId="urn:microsoft.com/office/officeart/2008/layout/AlternatingHexagons"/>
    <dgm:cxn modelId="{3F6A9CE2-21F6-4727-B684-BB61E4273CB9}" srcId="{1AA8468D-3B89-425E-9EFB-2994A811D5C2}" destId="{756D1B3C-BA13-40C2-9F44-B60F844B51B1}" srcOrd="0" destOrd="0" parTransId="{6105626E-D331-4A52-9EFA-A54614751B7A}" sibTransId="{84BACBE5-5F2F-4734-ABDB-909A2D382730}"/>
    <dgm:cxn modelId="{3744CA17-79DA-4928-9EE1-D286B7EAE3DF}" type="presOf" srcId="{84BACBE5-5F2F-4734-ABDB-909A2D382730}" destId="{8A9F4D56-8A4A-40E7-8251-3AE61AC93EBA}" srcOrd="0" destOrd="0" presId="urn:microsoft.com/office/officeart/2008/layout/AlternatingHexagons"/>
    <dgm:cxn modelId="{2FB2915F-0F23-4848-8054-779BD2BDC0AB}" type="presOf" srcId="{6BAE14A6-CB68-4C47-A91E-E34EE1246E08}" destId="{9D355110-DF68-41A9-BB17-91A9210E41E3}" srcOrd="0" destOrd="0" presId="urn:microsoft.com/office/officeart/2008/layout/AlternatingHexagons"/>
    <dgm:cxn modelId="{7BC252AA-FD0D-4E21-B75A-4F9358E98AFD}" srcId="{1AA8468D-3B89-425E-9EFB-2994A811D5C2}" destId="{6BAE14A6-CB68-4C47-A91E-E34EE1246E08}" srcOrd="2" destOrd="0" parTransId="{4751BF91-FD74-43B0-9DB5-9517D05BB362}" sibTransId="{29043AC2-EC8A-4B99-A802-B22ED62B69B0}"/>
    <dgm:cxn modelId="{C2F98393-AA98-47AB-ACFC-8F5AF8EC04A7}" srcId="{1AA8468D-3B89-425E-9EFB-2994A811D5C2}" destId="{21BED8E5-3E0E-486C-9DC5-A1ED5F19737C}" srcOrd="1" destOrd="0" parTransId="{F626D31D-0D4E-4A6B-A4F8-E180D502092F}" sibTransId="{FBACBEAB-13CE-40DB-90CD-0FBBECF0805F}"/>
    <dgm:cxn modelId="{86B09074-BE41-44ED-B359-498090831608}" type="presOf" srcId="{1AA8468D-3B89-425E-9EFB-2994A811D5C2}" destId="{AA24DEE8-B440-43BC-985F-C0A7A1AA2E07}" srcOrd="0" destOrd="0" presId="urn:microsoft.com/office/officeart/2008/layout/AlternatingHexagons"/>
    <dgm:cxn modelId="{ACDE8C69-21CE-4BC2-B14A-AC29D3B2AFF7}" type="presOf" srcId="{5C938E3D-D826-4DF6-948F-16467EB9C73D}" destId="{D3B693CE-9527-4577-A575-C0B39C209B8D}" srcOrd="0" destOrd="0" presId="urn:microsoft.com/office/officeart/2008/layout/AlternatingHexagons"/>
    <dgm:cxn modelId="{E640D6BD-9D33-45D3-8508-505BE6C32B06}" type="presOf" srcId="{6359C908-A20C-4BAC-9C00-8B06686D5E14}" destId="{4243AA63-FA5C-440D-8432-0F41E45392BD}" srcOrd="0" destOrd="0" presId="urn:microsoft.com/office/officeart/2008/layout/AlternatingHexagons"/>
    <dgm:cxn modelId="{9CBB74C8-0501-4DE6-A2A0-1AD0566669C6}" srcId="{6BAE14A6-CB68-4C47-A91E-E34EE1246E08}" destId="{8B4CE6DF-D422-4C6D-841B-87E9979BADDD}" srcOrd="0" destOrd="0" parTransId="{514CEA3F-4FF1-4C03-A239-94A2842D5E91}" sibTransId="{BF28EA14-614D-4A79-B7ED-F0098F69D627}"/>
    <dgm:cxn modelId="{A7C222E3-6B4E-4512-AE91-1565264E967D}" srcId="{756D1B3C-BA13-40C2-9F44-B60F844B51B1}" destId="{6359C908-A20C-4BAC-9C00-8B06686D5E14}" srcOrd="0" destOrd="0" parTransId="{BBD02671-9D70-42F7-9F3C-2C6CA4DB0F21}" sibTransId="{B65A7DA0-7C7A-4749-B794-69191EC8C98D}"/>
    <dgm:cxn modelId="{A806314D-CA24-47A8-8DC6-1FD0406407C4}" type="presOf" srcId="{8B4CE6DF-D422-4C6D-841B-87E9979BADDD}" destId="{339DB4F9-566B-4E21-82EE-D397DF8BF8B5}" srcOrd="0" destOrd="0" presId="urn:microsoft.com/office/officeart/2008/layout/AlternatingHexagons"/>
    <dgm:cxn modelId="{AE56B169-2012-49CF-9801-6AA6E4356051}" type="presOf" srcId="{21BED8E5-3E0E-486C-9DC5-A1ED5F19737C}" destId="{AE9C2C5D-F92F-4FBB-BD45-A11B61F60003}" srcOrd="0" destOrd="0" presId="urn:microsoft.com/office/officeart/2008/layout/AlternatingHexagons"/>
    <dgm:cxn modelId="{EFA3E753-4A8A-404E-9AF9-2F1AB32ECF10}" srcId="{21BED8E5-3E0E-486C-9DC5-A1ED5F19737C}" destId="{5C938E3D-D826-4DF6-948F-16467EB9C73D}" srcOrd="0" destOrd="0" parTransId="{33187C74-3E04-4878-8B40-4ED2BAF4F2A7}" sibTransId="{B3B42F98-1CF3-4C69-8A2C-1D1A3304AC3F}"/>
    <dgm:cxn modelId="{B98071F4-A492-48B3-8AE4-03BE1DBEA1E2}" type="presOf" srcId="{29043AC2-EC8A-4B99-A802-B22ED62B69B0}" destId="{C9B564A6-EF7B-4B26-981E-70848087D5DD}" srcOrd="0" destOrd="0" presId="urn:microsoft.com/office/officeart/2008/layout/AlternatingHexagons"/>
    <dgm:cxn modelId="{A79D2532-386D-4FC6-945A-279B2F03375F}" type="presOf" srcId="{756D1B3C-BA13-40C2-9F44-B60F844B51B1}" destId="{CBF4841C-FD41-409A-AE92-0C7496936367}" srcOrd="0" destOrd="0" presId="urn:microsoft.com/office/officeart/2008/layout/AlternatingHexagons"/>
    <dgm:cxn modelId="{6CDB9546-BAA9-4459-A212-C4E13E6F0E00}" type="presParOf" srcId="{AA24DEE8-B440-43BC-985F-C0A7A1AA2E07}" destId="{0D9A46A0-E3F6-4641-A784-C1CE50B5E1D0}" srcOrd="0" destOrd="0" presId="urn:microsoft.com/office/officeart/2008/layout/AlternatingHexagons"/>
    <dgm:cxn modelId="{91464B08-71AA-4872-9F9F-1AE72668442B}" type="presParOf" srcId="{0D9A46A0-E3F6-4641-A784-C1CE50B5E1D0}" destId="{CBF4841C-FD41-409A-AE92-0C7496936367}" srcOrd="0" destOrd="0" presId="urn:microsoft.com/office/officeart/2008/layout/AlternatingHexagons"/>
    <dgm:cxn modelId="{05D615B7-6261-4029-A817-D072F8B7ED7F}" type="presParOf" srcId="{0D9A46A0-E3F6-4641-A784-C1CE50B5E1D0}" destId="{4243AA63-FA5C-440D-8432-0F41E45392BD}" srcOrd="1" destOrd="0" presId="urn:microsoft.com/office/officeart/2008/layout/AlternatingHexagons"/>
    <dgm:cxn modelId="{BCAAD306-ADF8-4045-B1A3-C51502F0237B}" type="presParOf" srcId="{0D9A46A0-E3F6-4641-A784-C1CE50B5E1D0}" destId="{E1D75049-7A94-4147-B2C1-6576F7E4C95F}" srcOrd="2" destOrd="0" presId="urn:microsoft.com/office/officeart/2008/layout/AlternatingHexagons"/>
    <dgm:cxn modelId="{F36E8F8C-DAE8-40B0-9066-363C82741056}" type="presParOf" srcId="{0D9A46A0-E3F6-4641-A784-C1CE50B5E1D0}" destId="{8DC0B7AC-CF77-4CEC-ADB7-6D4707B117A2}" srcOrd="3" destOrd="0" presId="urn:microsoft.com/office/officeart/2008/layout/AlternatingHexagons"/>
    <dgm:cxn modelId="{F6FE6499-8512-4EB8-894F-7B72FC8BCC09}" type="presParOf" srcId="{0D9A46A0-E3F6-4641-A784-C1CE50B5E1D0}" destId="{8A9F4D56-8A4A-40E7-8251-3AE61AC93EBA}" srcOrd="4" destOrd="0" presId="urn:microsoft.com/office/officeart/2008/layout/AlternatingHexagons"/>
    <dgm:cxn modelId="{081BF32E-DF6A-4AC1-B6C1-23524F1CB150}" type="presParOf" srcId="{AA24DEE8-B440-43BC-985F-C0A7A1AA2E07}" destId="{AD85A62B-940F-4A10-8AE6-3510743BEFD5}" srcOrd="1" destOrd="0" presId="urn:microsoft.com/office/officeart/2008/layout/AlternatingHexagons"/>
    <dgm:cxn modelId="{76E94096-9328-4A4A-94A9-28F24A7A1208}" type="presParOf" srcId="{AA24DEE8-B440-43BC-985F-C0A7A1AA2E07}" destId="{6D3F788F-0BEB-4CDC-A590-C38D2159AA8E}" srcOrd="2" destOrd="0" presId="urn:microsoft.com/office/officeart/2008/layout/AlternatingHexagons"/>
    <dgm:cxn modelId="{872F593B-E797-4AC2-92E5-85C18C635B73}" type="presParOf" srcId="{6D3F788F-0BEB-4CDC-A590-C38D2159AA8E}" destId="{AE9C2C5D-F92F-4FBB-BD45-A11B61F60003}" srcOrd="0" destOrd="0" presId="urn:microsoft.com/office/officeart/2008/layout/AlternatingHexagons"/>
    <dgm:cxn modelId="{1605B544-C54F-43E1-897F-3E31714193A7}" type="presParOf" srcId="{6D3F788F-0BEB-4CDC-A590-C38D2159AA8E}" destId="{D3B693CE-9527-4577-A575-C0B39C209B8D}" srcOrd="1" destOrd="0" presId="urn:microsoft.com/office/officeart/2008/layout/AlternatingHexagons"/>
    <dgm:cxn modelId="{7A7198E4-980C-4AF0-8D6D-905A94930053}" type="presParOf" srcId="{6D3F788F-0BEB-4CDC-A590-C38D2159AA8E}" destId="{FB9788B2-A0F4-4FF1-9DA1-EB7187B4EFB6}" srcOrd="2" destOrd="0" presId="urn:microsoft.com/office/officeart/2008/layout/AlternatingHexagons"/>
    <dgm:cxn modelId="{5B5C8A20-F05D-423F-965A-F24DF3E60F3F}" type="presParOf" srcId="{6D3F788F-0BEB-4CDC-A590-C38D2159AA8E}" destId="{F999F88C-7B43-4596-B3B6-B6818E4F3FB2}" srcOrd="3" destOrd="0" presId="urn:microsoft.com/office/officeart/2008/layout/AlternatingHexagons"/>
    <dgm:cxn modelId="{F0AEAB1F-8256-444D-9145-10343A2072A0}" type="presParOf" srcId="{6D3F788F-0BEB-4CDC-A590-C38D2159AA8E}" destId="{BDC70E5C-4350-44CD-B2EF-F4B3C8ACD981}" srcOrd="4" destOrd="0" presId="urn:microsoft.com/office/officeart/2008/layout/AlternatingHexagons"/>
    <dgm:cxn modelId="{E98E39F2-7025-4891-8918-B3E3C364D8D0}" type="presParOf" srcId="{AA24DEE8-B440-43BC-985F-C0A7A1AA2E07}" destId="{69587FB0-01F7-4F9B-BB18-43CEDAC31E25}" srcOrd="3" destOrd="0" presId="urn:microsoft.com/office/officeart/2008/layout/AlternatingHexagons"/>
    <dgm:cxn modelId="{F79CA71E-E89F-445E-8498-899E48593385}" type="presParOf" srcId="{AA24DEE8-B440-43BC-985F-C0A7A1AA2E07}" destId="{BED5D474-6724-4D96-BD9B-85F4981D8580}" srcOrd="4" destOrd="0" presId="urn:microsoft.com/office/officeart/2008/layout/AlternatingHexagons"/>
    <dgm:cxn modelId="{9A470EA4-0FFB-4C6C-ACED-0985C7D4FF5E}" type="presParOf" srcId="{BED5D474-6724-4D96-BD9B-85F4981D8580}" destId="{9D355110-DF68-41A9-BB17-91A9210E41E3}" srcOrd="0" destOrd="0" presId="urn:microsoft.com/office/officeart/2008/layout/AlternatingHexagons"/>
    <dgm:cxn modelId="{645BFA85-879B-4697-BB18-A2F21771280C}" type="presParOf" srcId="{BED5D474-6724-4D96-BD9B-85F4981D8580}" destId="{339DB4F9-566B-4E21-82EE-D397DF8BF8B5}" srcOrd="1" destOrd="0" presId="urn:microsoft.com/office/officeart/2008/layout/AlternatingHexagons"/>
    <dgm:cxn modelId="{ECB892CA-086D-463B-9786-7A75369CFF4F}" type="presParOf" srcId="{BED5D474-6724-4D96-BD9B-85F4981D8580}" destId="{1EE07E2C-37DA-43D3-ACE0-257AFA762D4A}" srcOrd="2" destOrd="0" presId="urn:microsoft.com/office/officeart/2008/layout/AlternatingHexagons"/>
    <dgm:cxn modelId="{DB4E00AE-A0B9-4007-8333-5AEF7E161356}" type="presParOf" srcId="{BED5D474-6724-4D96-BD9B-85F4981D8580}" destId="{28D99368-55E6-4808-8431-83E8C09038CE}" srcOrd="3" destOrd="0" presId="urn:microsoft.com/office/officeart/2008/layout/AlternatingHexagons"/>
    <dgm:cxn modelId="{3568535F-F884-4AA9-ABDD-5234AEC4C049}" type="presParOf" srcId="{BED5D474-6724-4D96-BD9B-85F4981D8580}" destId="{C9B564A6-EF7B-4B26-981E-70848087D5D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2B809E-3045-47B1-8DE4-455D4F053B35}">
      <dsp:nvSpPr>
        <dsp:cNvPr id="0" name=""/>
        <dsp:cNvSpPr/>
      </dsp:nvSpPr>
      <dsp:spPr>
        <a:xfrm rot="5400000">
          <a:off x="4615507" y="124538"/>
          <a:ext cx="1906224" cy="165841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Grades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 11-12</a:t>
          </a:r>
          <a:endParaRPr lang="en-US" sz="2000" kern="1200" dirty="0"/>
        </a:p>
      </dsp:txBody>
      <dsp:txXfrm rot="-5400000">
        <a:off x="4997847" y="297687"/>
        <a:ext cx="1141543" cy="1312118"/>
      </dsp:txXfrm>
    </dsp:sp>
    <dsp:sp modelId="{BDCDC514-5ED2-418C-89C7-3DC98052C559}">
      <dsp:nvSpPr>
        <dsp:cNvPr id="0" name=""/>
        <dsp:cNvSpPr/>
      </dsp:nvSpPr>
      <dsp:spPr>
        <a:xfrm>
          <a:off x="6448151" y="381878"/>
          <a:ext cx="2127346" cy="1143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6448151" y="381878"/>
        <a:ext cx="2127346" cy="1143734"/>
      </dsp:txXfrm>
    </dsp:sp>
    <dsp:sp modelId="{51DB31E8-00FF-4F0D-B3C9-AADD090AD228}">
      <dsp:nvSpPr>
        <dsp:cNvPr id="0" name=""/>
        <dsp:cNvSpPr/>
      </dsp:nvSpPr>
      <dsp:spPr>
        <a:xfrm rot="5400000">
          <a:off x="2824418" y="124538"/>
          <a:ext cx="1906224" cy="165841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3206758" y="297687"/>
        <a:ext cx="1141543" cy="1312118"/>
      </dsp:txXfrm>
    </dsp:sp>
    <dsp:sp modelId="{F46D9C4B-32A2-4E3C-BFE5-BE61FEC37C4E}">
      <dsp:nvSpPr>
        <dsp:cNvPr id="0" name=""/>
        <dsp:cNvSpPr/>
      </dsp:nvSpPr>
      <dsp:spPr>
        <a:xfrm rot="5400000">
          <a:off x="3716531" y="1421597"/>
          <a:ext cx="1906224" cy="230030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Graduation Requirement</a:t>
          </a:r>
          <a:endParaRPr lang="en-US" sz="2000" kern="1200" dirty="0"/>
        </a:p>
      </dsp:txBody>
      <dsp:txXfrm rot="-5400000">
        <a:off x="3902875" y="1936341"/>
        <a:ext cx="1533536" cy="1270816"/>
      </dsp:txXfrm>
    </dsp:sp>
    <dsp:sp modelId="{90119FF9-1072-4E96-91C6-A97C4D745BB3}">
      <dsp:nvSpPr>
        <dsp:cNvPr id="0" name=""/>
        <dsp:cNvSpPr/>
      </dsp:nvSpPr>
      <dsp:spPr>
        <a:xfrm>
          <a:off x="1355901" y="1999882"/>
          <a:ext cx="2058722" cy="1143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Money management,  budgeting, financial goals, use of credit, insurance, etc.</a:t>
          </a:r>
          <a:endParaRPr lang="en-US" sz="1600" kern="1200" dirty="0"/>
        </a:p>
      </dsp:txBody>
      <dsp:txXfrm>
        <a:off x="1355901" y="1999882"/>
        <a:ext cx="2058722" cy="1143734"/>
      </dsp:txXfrm>
    </dsp:sp>
    <dsp:sp modelId="{257DA0B5-693B-4B4E-8EC6-BCC205D79D11}">
      <dsp:nvSpPr>
        <dsp:cNvPr id="0" name=""/>
        <dsp:cNvSpPr/>
      </dsp:nvSpPr>
      <dsp:spPr>
        <a:xfrm rot="5400000">
          <a:off x="5710825" y="1742541"/>
          <a:ext cx="1906224" cy="165841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6093165" y="1915690"/>
        <a:ext cx="1141543" cy="1312118"/>
      </dsp:txXfrm>
    </dsp:sp>
    <dsp:sp modelId="{0F3F4CFB-A44B-465E-AC90-B4223A6AFC43}">
      <dsp:nvSpPr>
        <dsp:cNvPr id="0" name=""/>
        <dsp:cNvSpPr/>
      </dsp:nvSpPr>
      <dsp:spPr>
        <a:xfrm rot="5400000">
          <a:off x="4615507" y="3360545"/>
          <a:ext cx="1906224" cy="165841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Personal Finance/Career Planning</a:t>
          </a:r>
          <a:endParaRPr lang="en-US" sz="2000" kern="1200" dirty="0"/>
        </a:p>
      </dsp:txBody>
      <dsp:txXfrm rot="-5400000">
        <a:off x="4997847" y="3533694"/>
        <a:ext cx="1141543" cy="1312118"/>
      </dsp:txXfrm>
    </dsp:sp>
    <dsp:sp modelId="{B766BD02-F8D3-43FE-99C1-EFEA966C03C3}">
      <dsp:nvSpPr>
        <dsp:cNvPr id="0" name=""/>
        <dsp:cNvSpPr/>
      </dsp:nvSpPr>
      <dsp:spPr>
        <a:xfrm>
          <a:off x="6448151" y="3617885"/>
          <a:ext cx="2127346" cy="1143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Scholarships, Resumes, Interviewing, Job Shadowing</a:t>
          </a:r>
          <a:endParaRPr lang="en-US" sz="1800" kern="1200" dirty="0"/>
        </a:p>
      </dsp:txBody>
      <dsp:txXfrm>
        <a:off x="6448151" y="3617885"/>
        <a:ext cx="2127346" cy="1143734"/>
      </dsp:txXfrm>
    </dsp:sp>
    <dsp:sp modelId="{863E4880-F5D7-45C4-8488-393042A19DBD}">
      <dsp:nvSpPr>
        <dsp:cNvPr id="0" name=""/>
        <dsp:cNvSpPr/>
      </dsp:nvSpPr>
      <dsp:spPr>
        <a:xfrm rot="5400000">
          <a:off x="2824418" y="3360545"/>
          <a:ext cx="1906224" cy="165841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3206758" y="3533694"/>
        <a:ext cx="1141543" cy="131211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F4841C-FD41-409A-AE92-0C7496936367}">
      <dsp:nvSpPr>
        <dsp:cNvPr id="0" name=""/>
        <dsp:cNvSpPr/>
      </dsp:nvSpPr>
      <dsp:spPr>
        <a:xfrm rot="5400000">
          <a:off x="4523739" y="124209"/>
          <a:ext cx="1868323" cy="162544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Grades 9-12</a:t>
          </a:r>
          <a:endParaRPr lang="en-US" sz="2400" kern="1200" dirty="0"/>
        </a:p>
      </dsp:txBody>
      <dsp:txXfrm rot="-5400000">
        <a:off x="4898478" y="293915"/>
        <a:ext cx="1118845" cy="1286029"/>
      </dsp:txXfrm>
    </dsp:sp>
    <dsp:sp modelId="{4243AA63-FA5C-440D-8432-0F41E45392BD}">
      <dsp:nvSpPr>
        <dsp:cNvPr id="0" name=""/>
        <dsp:cNvSpPr/>
      </dsp:nvSpPr>
      <dsp:spPr>
        <a:xfrm>
          <a:off x="6319946" y="376433"/>
          <a:ext cx="2085049" cy="1120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Advanced Projects focusing on student interests/current events of school/community</a:t>
          </a:r>
          <a:endParaRPr lang="en-US" sz="1500" kern="1200" dirty="0"/>
        </a:p>
      </dsp:txBody>
      <dsp:txXfrm>
        <a:off x="6319946" y="376433"/>
        <a:ext cx="2085049" cy="1120994"/>
      </dsp:txXfrm>
    </dsp:sp>
    <dsp:sp modelId="{8A9F4D56-8A4A-40E7-8251-3AE61AC93EBA}">
      <dsp:nvSpPr>
        <dsp:cNvPr id="0" name=""/>
        <dsp:cNvSpPr/>
      </dsp:nvSpPr>
      <dsp:spPr>
        <a:xfrm rot="5400000">
          <a:off x="2869868" y="121441"/>
          <a:ext cx="1868323" cy="162544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3244607" y="291147"/>
        <a:ext cx="1118845" cy="1286029"/>
      </dsp:txXfrm>
    </dsp:sp>
    <dsp:sp modelId="{AE9C2C5D-F92F-4FBB-BD45-A11B61F60003}">
      <dsp:nvSpPr>
        <dsp:cNvPr id="0" name=""/>
        <dsp:cNvSpPr/>
      </dsp:nvSpPr>
      <dsp:spPr>
        <a:xfrm rot="5400000">
          <a:off x="3642637" y="1190812"/>
          <a:ext cx="1868323" cy="266390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Prerequisite: Digital Media 1</a:t>
          </a:r>
          <a:endParaRPr lang="en-US" sz="2000" kern="1200" dirty="0"/>
        </a:p>
      </dsp:txBody>
      <dsp:txXfrm rot="-5400000">
        <a:off x="3688831" y="1899989"/>
        <a:ext cx="1775935" cy="1245549"/>
      </dsp:txXfrm>
    </dsp:sp>
    <dsp:sp modelId="{D3B693CE-9527-4577-A575-C0B39C209B8D}">
      <dsp:nvSpPr>
        <dsp:cNvPr id="0" name=""/>
        <dsp:cNvSpPr/>
      </dsp:nvSpPr>
      <dsp:spPr>
        <a:xfrm>
          <a:off x="1679029" y="1962266"/>
          <a:ext cx="2017789" cy="1120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1679029" y="1962266"/>
        <a:ext cx="2017789" cy="1120994"/>
      </dsp:txXfrm>
    </dsp:sp>
    <dsp:sp modelId="{BDC70E5C-4350-44CD-B2EF-F4B3C8ACD981}">
      <dsp:nvSpPr>
        <dsp:cNvPr id="0" name=""/>
        <dsp:cNvSpPr/>
      </dsp:nvSpPr>
      <dsp:spPr>
        <a:xfrm rot="5400000">
          <a:off x="5826744" y="1632563"/>
          <a:ext cx="1868323" cy="162544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6201483" y="1802269"/>
        <a:ext cx="1118845" cy="1286029"/>
      </dsp:txXfrm>
    </dsp:sp>
    <dsp:sp modelId="{9D355110-DF68-41A9-BB17-91A9210E41E3}">
      <dsp:nvSpPr>
        <dsp:cNvPr id="0" name=""/>
        <dsp:cNvSpPr/>
      </dsp:nvSpPr>
      <dsp:spPr>
        <a:xfrm rot="5400000">
          <a:off x="4680903" y="2978370"/>
          <a:ext cx="1868323" cy="226045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1 Semester </a:t>
          </a:r>
          <a:endParaRPr lang="en-US" sz="2400" kern="1200" dirty="0"/>
        </a:p>
      </dsp:txBody>
      <dsp:txXfrm rot="-5400000">
        <a:off x="4861580" y="3485822"/>
        <a:ext cx="1506969" cy="1245549"/>
      </dsp:txXfrm>
    </dsp:sp>
    <dsp:sp modelId="{339DB4F9-566B-4E21-82EE-D397DF8BF8B5}">
      <dsp:nvSpPr>
        <dsp:cNvPr id="0" name=""/>
        <dsp:cNvSpPr/>
      </dsp:nvSpPr>
      <dsp:spPr>
        <a:xfrm>
          <a:off x="6319946" y="3548100"/>
          <a:ext cx="2085049" cy="1120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6319946" y="3548100"/>
        <a:ext cx="2085049" cy="1120994"/>
      </dsp:txXfrm>
    </dsp:sp>
    <dsp:sp modelId="{C9B564A6-EF7B-4B26-981E-70848087D5DD}">
      <dsp:nvSpPr>
        <dsp:cNvPr id="0" name=""/>
        <dsp:cNvSpPr/>
      </dsp:nvSpPr>
      <dsp:spPr>
        <a:xfrm rot="5400000">
          <a:off x="2711111" y="3267291"/>
          <a:ext cx="1868323" cy="162544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3085850" y="3436997"/>
        <a:ext cx="1118845" cy="128602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217F0B-3D5B-4CD2-9313-B95637519119}">
      <dsp:nvSpPr>
        <dsp:cNvPr id="0" name=""/>
        <dsp:cNvSpPr/>
      </dsp:nvSpPr>
      <dsp:spPr>
        <a:xfrm rot="5400000">
          <a:off x="5208186" y="142800"/>
          <a:ext cx="1899966" cy="165297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Grades 10-12</a:t>
          </a:r>
          <a:endParaRPr lang="en-US" sz="2400" kern="1200" dirty="0"/>
        </a:p>
      </dsp:txBody>
      <dsp:txXfrm rot="-5400000">
        <a:off x="5589272" y="315380"/>
        <a:ext cx="1137794" cy="1307810"/>
      </dsp:txXfrm>
    </dsp:sp>
    <dsp:sp modelId="{51941CC9-0E24-4E53-9BFD-5618C0D44874}">
      <dsp:nvSpPr>
        <dsp:cNvPr id="0" name=""/>
        <dsp:cNvSpPr/>
      </dsp:nvSpPr>
      <dsp:spPr>
        <a:xfrm>
          <a:off x="7086183" y="359221"/>
          <a:ext cx="2141820" cy="11399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Recommended Prerequisite: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Info Tech 1 </a:t>
          </a:r>
        </a:p>
      </dsp:txBody>
      <dsp:txXfrm>
        <a:off x="7086183" y="359221"/>
        <a:ext cx="2141820" cy="1139979"/>
      </dsp:txXfrm>
    </dsp:sp>
    <dsp:sp modelId="{DF59442F-09CE-4302-BD3D-ED4DD24FF180}">
      <dsp:nvSpPr>
        <dsp:cNvPr id="0" name=""/>
        <dsp:cNvSpPr/>
      </dsp:nvSpPr>
      <dsp:spPr>
        <a:xfrm rot="5400000">
          <a:off x="3404597" y="142800"/>
          <a:ext cx="1899966" cy="165297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3785683" y="315380"/>
        <a:ext cx="1137794" cy="1307810"/>
      </dsp:txXfrm>
    </dsp:sp>
    <dsp:sp modelId="{E167A08F-4DA7-4A00-9C2D-EA6AF3E0FAE3}">
      <dsp:nvSpPr>
        <dsp:cNvPr id="0" name=""/>
        <dsp:cNvSpPr/>
      </dsp:nvSpPr>
      <dsp:spPr>
        <a:xfrm rot="5400000">
          <a:off x="4061399" y="1787905"/>
          <a:ext cx="1899966" cy="165297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Dual Credit with SCC</a:t>
          </a:r>
          <a:endParaRPr lang="en-US" sz="2000" kern="1200" dirty="0"/>
        </a:p>
      </dsp:txBody>
      <dsp:txXfrm rot="-5400000">
        <a:off x="4442485" y="1960485"/>
        <a:ext cx="1137794" cy="1307810"/>
      </dsp:txXfrm>
    </dsp:sp>
    <dsp:sp modelId="{E80C1F39-1D3B-4510-B64F-B95EA9CFC231}">
      <dsp:nvSpPr>
        <dsp:cNvPr id="0" name=""/>
        <dsp:cNvSpPr/>
      </dsp:nvSpPr>
      <dsp:spPr>
        <a:xfrm>
          <a:off x="2026433" y="1993595"/>
          <a:ext cx="2051963" cy="11399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2026433" y="1993595"/>
        <a:ext cx="2051963" cy="1139979"/>
      </dsp:txXfrm>
    </dsp:sp>
    <dsp:sp modelId="{00847B22-2545-4137-9119-CF7F1C4F9E44}">
      <dsp:nvSpPr>
        <dsp:cNvPr id="0" name=""/>
        <dsp:cNvSpPr/>
      </dsp:nvSpPr>
      <dsp:spPr>
        <a:xfrm rot="5400000">
          <a:off x="5821201" y="1800597"/>
          <a:ext cx="1899966" cy="165297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6202287" y="1973177"/>
        <a:ext cx="1137794" cy="1307810"/>
      </dsp:txXfrm>
    </dsp:sp>
    <dsp:sp modelId="{61A345C3-82B6-4928-A964-8F35E18D1B85}">
      <dsp:nvSpPr>
        <dsp:cNvPr id="0" name=""/>
        <dsp:cNvSpPr/>
      </dsp:nvSpPr>
      <dsp:spPr>
        <a:xfrm rot="5400000">
          <a:off x="4919322" y="3349791"/>
          <a:ext cx="1899966" cy="165297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Learn to use HTML and CSS</a:t>
          </a:r>
          <a:endParaRPr lang="en-US" sz="2000" kern="1200" dirty="0"/>
        </a:p>
      </dsp:txBody>
      <dsp:txXfrm rot="-5400000">
        <a:off x="5300408" y="3522371"/>
        <a:ext cx="1137794" cy="1307810"/>
      </dsp:txXfrm>
    </dsp:sp>
    <dsp:sp modelId="{9ABC1073-AE8C-438B-894F-9E246BF03437}">
      <dsp:nvSpPr>
        <dsp:cNvPr id="0" name=""/>
        <dsp:cNvSpPr/>
      </dsp:nvSpPr>
      <dsp:spPr>
        <a:xfrm>
          <a:off x="6745949" y="3606286"/>
          <a:ext cx="2120362" cy="11399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Develop/Publish Web Pages</a:t>
          </a:r>
          <a:endParaRPr lang="en-US" sz="2000" kern="1200" dirty="0"/>
        </a:p>
      </dsp:txBody>
      <dsp:txXfrm>
        <a:off x="6745949" y="3606286"/>
        <a:ext cx="2120362" cy="1139979"/>
      </dsp:txXfrm>
    </dsp:sp>
    <dsp:sp modelId="{4F2FB8CA-4A48-4FC7-AD5D-DB22A7694DA6}">
      <dsp:nvSpPr>
        <dsp:cNvPr id="0" name=""/>
        <dsp:cNvSpPr/>
      </dsp:nvSpPr>
      <dsp:spPr>
        <a:xfrm rot="5400000">
          <a:off x="3134114" y="3349791"/>
          <a:ext cx="1899966" cy="165297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3515200" y="3522371"/>
        <a:ext cx="1137794" cy="130781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217F0B-3D5B-4CD2-9313-B95637519119}">
      <dsp:nvSpPr>
        <dsp:cNvPr id="0" name=""/>
        <dsp:cNvSpPr/>
      </dsp:nvSpPr>
      <dsp:spPr>
        <a:xfrm rot="5400000">
          <a:off x="4978794" y="141333"/>
          <a:ext cx="1852688" cy="161183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Grades 9-12</a:t>
          </a:r>
          <a:endParaRPr lang="en-US" sz="2000" kern="1200" dirty="0"/>
        </a:p>
      </dsp:txBody>
      <dsp:txXfrm rot="-5400000">
        <a:off x="5350396" y="309620"/>
        <a:ext cx="1109483" cy="1275266"/>
      </dsp:txXfrm>
    </dsp:sp>
    <dsp:sp modelId="{51941CC9-0E24-4E53-9BFD-5618C0D44874}">
      <dsp:nvSpPr>
        <dsp:cNvPr id="0" name=""/>
        <dsp:cNvSpPr/>
      </dsp:nvSpPr>
      <dsp:spPr>
        <a:xfrm>
          <a:off x="6872140" y="244932"/>
          <a:ext cx="3029799" cy="11116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Learn how to code by working in a real software development environment</a:t>
          </a:r>
        </a:p>
      </dsp:txBody>
      <dsp:txXfrm>
        <a:off x="6872140" y="244932"/>
        <a:ext cx="3029799" cy="1111613"/>
      </dsp:txXfrm>
    </dsp:sp>
    <dsp:sp modelId="{DF59442F-09CE-4302-BD3D-ED4DD24FF180}">
      <dsp:nvSpPr>
        <dsp:cNvPr id="0" name=""/>
        <dsp:cNvSpPr/>
      </dsp:nvSpPr>
      <dsp:spPr>
        <a:xfrm rot="5400000">
          <a:off x="3220084" y="141333"/>
          <a:ext cx="1852688" cy="161183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3591686" y="309620"/>
        <a:ext cx="1109483" cy="1275266"/>
      </dsp:txXfrm>
    </dsp:sp>
    <dsp:sp modelId="{E167A08F-4DA7-4A00-9C2D-EA6AF3E0FAE3}">
      <dsp:nvSpPr>
        <dsp:cNvPr id="0" name=""/>
        <dsp:cNvSpPr/>
      </dsp:nvSpPr>
      <dsp:spPr>
        <a:xfrm rot="5400000">
          <a:off x="4058709" y="1695962"/>
          <a:ext cx="1852688" cy="161183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Program and Publish Mobile Games &amp; Apps</a:t>
          </a:r>
          <a:endParaRPr lang="en-US" sz="1600" kern="1200" dirty="0"/>
        </a:p>
      </dsp:txBody>
      <dsp:txXfrm rot="-5400000">
        <a:off x="4430311" y="1864249"/>
        <a:ext cx="1109483" cy="1275266"/>
      </dsp:txXfrm>
    </dsp:sp>
    <dsp:sp modelId="{E80C1F39-1D3B-4510-B64F-B95EA9CFC231}">
      <dsp:nvSpPr>
        <dsp:cNvPr id="0" name=""/>
        <dsp:cNvSpPr/>
      </dsp:nvSpPr>
      <dsp:spPr>
        <a:xfrm>
          <a:off x="2111533" y="1946075"/>
          <a:ext cx="2000903" cy="11116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2111533" y="1946075"/>
        <a:ext cx="2000903" cy="1111613"/>
      </dsp:txXfrm>
    </dsp:sp>
    <dsp:sp modelId="{00847B22-2545-4137-9119-CF7F1C4F9E44}">
      <dsp:nvSpPr>
        <dsp:cNvPr id="0" name=""/>
        <dsp:cNvSpPr/>
      </dsp:nvSpPr>
      <dsp:spPr>
        <a:xfrm rot="5400000">
          <a:off x="5799495" y="1695962"/>
          <a:ext cx="1852688" cy="161183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6171097" y="1864249"/>
        <a:ext cx="1109483" cy="1275266"/>
      </dsp:txXfrm>
    </dsp:sp>
    <dsp:sp modelId="{61A345C3-82B6-4928-A964-8F35E18D1B85}">
      <dsp:nvSpPr>
        <dsp:cNvPr id="0" name=""/>
        <dsp:cNvSpPr/>
      </dsp:nvSpPr>
      <dsp:spPr>
        <a:xfrm rot="5400000">
          <a:off x="4842864" y="3036971"/>
          <a:ext cx="1976096" cy="220430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Create real games or apps</a:t>
          </a:r>
          <a:endParaRPr lang="en-US" sz="2000" kern="1200" dirty="0"/>
        </a:p>
      </dsp:txBody>
      <dsp:txXfrm rot="-5400000">
        <a:off x="5096145" y="3480423"/>
        <a:ext cx="1469534" cy="1317398"/>
      </dsp:txXfrm>
    </dsp:sp>
    <dsp:sp modelId="{9ABC1073-AE8C-438B-894F-9E246BF03437}">
      <dsp:nvSpPr>
        <dsp:cNvPr id="0" name=""/>
        <dsp:cNvSpPr/>
      </dsp:nvSpPr>
      <dsp:spPr>
        <a:xfrm>
          <a:off x="6713612" y="3580341"/>
          <a:ext cx="2067600" cy="11116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2FB8CA-4A48-4FC7-AD5D-DB22A7694DA6}">
      <dsp:nvSpPr>
        <dsp:cNvPr id="0" name=""/>
        <dsp:cNvSpPr/>
      </dsp:nvSpPr>
      <dsp:spPr>
        <a:xfrm rot="5400000">
          <a:off x="2948762" y="3330228"/>
          <a:ext cx="1852688" cy="161183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3320364" y="3498515"/>
        <a:ext cx="1109483" cy="127526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217F0B-3D5B-4CD2-9313-B95637519119}">
      <dsp:nvSpPr>
        <dsp:cNvPr id="0" name=""/>
        <dsp:cNvSpPr/>
      </dsp:nvSpPr>
      <dsp:spPr>
        <a:xfrm rot="5400000">
          <a:off x="4966862" y="142800"/>
          <a:ext cx="1899966" cy="165297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Grades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10-12</a:t>
          </a:r>
          <a:endParaRPr lang="en-US" sz="2400" kern="1200" dirty="0"/>
        </a:p>
      </dsp:txBody>
      <dsp:txXfrm rot="-5400000">
        <a:off x="5347948" y="315380"/>
        <a:ext cx="1137794" cy="1307810"/>
      </dsp:txXfrm>
    </dsp:sp>
    <dsp:sp modelId="{51941CC9-0E24-4E53-9BFD-5618C0D44874}">
      <dsp:nvSpPr>
        <dsp:cNvPr id="0" name=""/>
        <dsp:cNvSpPr/>
      </dsp:nvSpPr>
      <dsp:spPr>
        <a:xfrm>
          <a:off x="7090853" y="310898"/>
          <a:ext cx="3107115" cy="11399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 smtClean="0"/>
        </a:p>
      </dsp:txBody>
      <dsp:txXfrm>
        <a:off x="7090853" y="310898"/>
        <a:ext cx="3107115" cy="1139979"/>
      </dsp:txXfrm>
    </dsp:sp>
    <dsp:sp modelId="{DF59442F-09CE-4302-BD3D-ED4DD24FF180}">
      <dsp:nvSpPr>
        <dsp:cNvPr id="0" name=""/>
        <dsp:cNvSpPr/>
      </dsp:nvSpPr>
      <dsp:spPr>
        <a:xfrm rot="5400000">
          <a:off x="3163273" y="142800"/>
          <a:ext cx="1899966" cy="165297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3544359" y="315380"/>
        <a:ext cx="1137794" cy="1307810"/>
      </dsp:txXfrm>
    </dsp:sp>
    <dsp:sp modelId="{E167A08F-4DA7-4A00-9C2D-EA6AF3E0FAE3}">
      <dsp:nvSpPr>
        <dsp:cNvPr id="0" name=""/>
        <dsp:cNvSpPr/>
      </dsp:nvSpPr>
      <dsp:spPr>
        <a:xfrm rot="5400000">
          <a:off x="4099500" y="1737100"/>
          <a:ext cx="1899966" cy="165297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Sports and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Entertain-</a:t>
          </a:r>
          <a:r>
            <a:rPr lang="en-US" sz="1600" kern="1200" dirty="0" err="1" smtClean="0"/>
            <a:t>ment</a:t>
          </a:r>
          <a:r>
            <a:rPr lang="en-US" sz="1600" kern="1200" dirty="0" smtClean="0"/>
            <a:t> Careers</a:t>
          </a:r>
          <a:endParaRPr lang="en-US" sz="1600" kern="1200" dirty="0"/>
        </a:p>
      </dsp:txBody>
      <dsp:txXfrm rot="-5400000">
        <a:off x="4480586" y="1909680"/>
        <a:ext cx="1137794" cy="1307810"/>
      </dsp:txXfrm>
    </dsp:sp>
    <dsp:sp modelId="{E80C1F39-1D3B-4510-B64F-B95EA9CFC231}">
      <dsp:nvSpPr>
        <dsp:cNvPr id="0" name=""/>
        <dsp:cNvSpPr/>
      </dsp:nvSpPr>
      <dsp:spPr>
        <a:xfrm>
          <a:off x="2026433" y="1993595"/>
          <a:ext cx="2051963" cy="11399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Fantasy Sports</a:t>
          </a:r>
        </a:p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The Academy Awards!</a:t>
          </a:r>
        </a:p>
      </dsp:txBody>
      <dsp:txXfrm>
        <a:off x="2026433" y="1993595"/>
        <a:ext cx="2051963" cy="1139979"/>
      </dsp:txXfrm>
    </dsp:sp>
    <dsp:sp modelId="{00847B22-2545-4137-9119-CF7F1C4F9E44}">
      <dsp:nvSpPr>
        <dsp:cNvPr id="0" name=""/>
        <dsp:cNvSpPr/>
      </dsp:nvSpPr>
      <dsp:spPr>
        <a:xfrm rot="5400000">
          <a:off x="5886560" y="1650813"/>
          <a:ext cx="1667657" cy="162232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6175938" y="1902312"/>
        <a:ext cx="1088900" cy="1119327"/>
      </dsp:txXfrm>
    </dsp:sp>
    <dsp:sp modelId="{61A345C3-82B6-4928-A964-8F35E18D1B85}">
      <dsp:nvSpPr>
        <dsp:cNvPr id="0" name=""/>
        <dsp:cNvSpPr/>
      </dsp:nvSpPr>
      <dsp:spPr>
        <a:xfrm rot="5400000">
          <a:off x="5376517" y="2727570"/>
          <a:ext cx="1899966" cy="284843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*Marketing yourself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*Marketing your ideas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*Marketing your business</a:t>
          </a:r>
          <a:endParaRPr lang="en-US" sz="1500" kern="1200" dirty="0"/>
        </a:p>
      </dsp:txBody>
      <dsp:txXfrm rot="-5400000">
        <a:off x="5377023" y="3518464"/>
        <a:ext cx="1898954" cy="1266644"/>
      </dsp:txXfrm>
    </dsp:sp>
    <dsp:sp modelId="{9ABC1073-AE8C-438B-894F-9E246BF03437}">
      <dsp:nvSpPr>
        <dsp:cNvPr id="0" name=""/>
        <dsp:cNvSpPr/>
      </dsp:nvSpPr>
      <dsp:spPr>
        <a:xfrm>
          <a:off x="6745949" y="3606286"/>
          <a:ext cx="2120362" cy="11399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6745949" y="3606286"/>
        <a:ext cx="2120362" cy="1139979"/>
      </dsp:txXfrm>
    </dsp:sp>
    <dsp:sp modelId="{4F2FB8CA-4A48-4FC7-AD5D-DB22A7694DA6}">
      <dsp:nvSpPr>
        <dsp:cNvPr id="0" name=""/>
        <dsp:cNvSpPr/>
      </dsp:nvSpPr>
      <dsp:spPr>
        <a:xfrm rot="5400000">
          <a:off x="3083318" y="3260892"/>
          <a:ext cx="1899966" cy="165297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Create a marketing plan for your own sports franchise!</a:t>
          </a:r>
          <a:endParaRPr lang="en-US" sz="1700" kern="1200" dirty="0"/>
        </a:p>
      </dsp:txBody>
      <dsp:txXfrm rot="-5400000">
        <a:off x="3464404" y="3433472"/>
        <a:ext cx="1137794" cy="130781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217F0B-3D5B-4CD2-9313-B95637519119}">
      <dsp:nvSpPr>
        <dsp:cNvPr id="0" name=""/>
        <dsp:cNvSpPr/>
      </dsp:nvSpPr>
      <dsp:spPr>
        <a:xfrm rot="5400000">
          <a:off x="4966862" y="142800"/>
          <a:ext cx="1899966" cy="165297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Grades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 10-12</a:t>
          </a:r>
          <a:endParaRPr lang="en-US" sz="2400" kern="1200" dirty="0"/>
        </a:p>
      </dsp:txBody>
      <dsp:txXfrm rot="-5400000">
        <a:off x="5347948" y="315380"/>
        <a:ext cx="1137794" cy="1307810"/>
      </dsp:txXfrm>
    </dsp:sp>
    <dsp:sp modelId="{51941CC9-0E24-4E53-9BFD-5618C0D44874}">
      <dsp:nvSpPr>
        <dsp:cNvPr id="0" name=""/>
        <dsp:cNvSpPr/>
      </dsp:nvSpPr>
      <dsp:spPr>
        <a:xfrm>
          <a:off x="7090853" y="310898"/>
          <a:ext cx="3107115" cy="11399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/>
        </a:p>
      </dsp:txBody>
      <dsp:txXfrm>
        <a:off x="7090853" y="310898"/>
        <a:ext cx="3107115" cy="1139979"/>
      </dsp:txXfrm>
    </dsp:sp>
    <dsp:sp modelId="{DF59442F-09CE-4302-BD3D-ED4DD24FF180}">
      <dsp:nvSpPr>
        <dsp:cNvPr id="0" name=""/>
        <dsp:cNvSpPr/>
      </dsp:nvSpPr>
      <dsp:spPr>
        <a:xfrm rot="5400000">
          <a:off x="3163273" y="142800"/>
          <a:ext cx="1899966" cy="165297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3544359" y="315380"/>
        <a:ext cx="1137794" cy="1307810"/>
      </dsp:txXfrm>
    </dsp:sp>
    <dsp:sp modelId="{E167A08F-4DA7-4A00-9C2D-EA6AF3E0FAE3}">
      <dsp:nvSpPr>
        <dsp:cNvPr id="0" name=""/>
        <dsp:cNvSpPr/>
      </dsp:nvSpPr>
      <dsp:spPr>
        <a:xfrm rot="5400000">
          <a:off x="4023298" y="1737100"/>
          <a:ext cx="1899966" cy="165297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Want to OWN your own business??</a:t>
          </a:r>
          <a:endParaRPr lang="en-US" sz="1600" kern="1200" dirty="0"/>
        </a:p>
      </dsp:txBody>
      <dsp:txXfrm rot="-5400000">
        <a:off x="4404384" y="1909680"/>
        <a:ext cx="1137794" cy="1307810"/>
      </dsp:txXfrm>
    </dsp:sp>
    <dsp:sp modelId="{E80C1F39-1D3B-4510-B64F-B95EA9CFC231}">
      <dsp:nvSpPr>
        <dsp:cNvPr id="0" name=""/>
        <dsp:cNvSpPr/>
      </dsp:nvSpPr>
      <dsp:spPr>
        <a:xfrm>
          <a:off x="2026433" y="1993595"/>
          <a:ext cx="2051963" cy="11399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Entrepreneurship!</a:t>
          </a:r>
          <a:endParaRPr lang="en-US" sz="2000" kern="1200" dirty="0"/>
        </a:p>
      </dsp:txBody>
      <dsp:txXfrm>
        <a:off x="2026433" y="1993595"/>
        <a:ext cx="2051963" cy="1139979"/>
      </dsp:txXfrm>
    </dsp:sp>
    <dsp:sp modelId="{00847B22-2545-4137-9119-CF7F1C4F9E44}">
      <dsp:nvSpPr>
        <dsp:cNvPr id="0" name=""/>
        <dsp:cNvSpPr/>
      </dsp:nvSpPr>
      <dsp:spPr>
        <a:xfrm rot="5400000">
          <a:off x="5808506" y="1737100"/>
          <a:ext cx="1899966" cy="165297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6189592" y="1909680"/>
        <a:ext cx="1137794" cy="1307810"/>
      </dsp:txXfrm>
    </dsp:sp>
    <dsp:sp modelId="{61A345C3-82B6-4928-A964-8F35E18D1B85}">
      <dsp:nvSpPr>
        <dsp:cNvPr id="0" name=""/>
        <dsp:cNvSpPr/>
      </dsp:nvSpPr>
      <dsp:spPr>
        <a:xfrm rot="5400000">
          <a:off x="4919322" y="3349791"/>
          <a:ext cx="1899966" cy="165297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Develop a business plan—you decide your business!</a:t>
          </a:r>
          <a:endParaRPr lang="en-US" sz="1600" kern="1200" dirty="0"/>
        </a:p>
      </dsp:txBody>
      <dsp:txXfrm rot="-5400000">
        <a:off x="5300408" y="3522371"/>
        <a:ext cx="1137794" cy="1307810"/>
      </dsp:txXfrm>
    </dsp:sp>
    <dsp:sp modelId="{9ABC1073-AE8C-438B-894F-9E246BF03437}">
      <dsp:nvSpPr>
        <dsp:cNvPr id="0" name=""/>
        <dsp:cNvSpPr/>
      </dsp:nvSpPr>
      <dsp:spPr>
        <a:xfrm>
          <a:off x="6745949" y="3606286"/>
          <a:ext cx="2120362" cy="11399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6745949" y="3606286"/>
        <a:ext cx="2120362" cy="1139979"/>
      </dsp:txXfrm>
    </dsp:sp>
    <dsp:sp modelId="{4F2FB8CA-4A48-4FC7-AD5D-DB22A7694DA6}">
      <dsp:nvSpPr>
        <dsp:cNvPr id="0" name=""/>
        <dsp:cNvSpPr/>
      </dsp:nvSpPr>
      <dsp:spPr>
        <a:xfrm rot="5400000">
          <a:off x="3134114" y="3349791"/>
          <a:ext cx="1899966" cy="165297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3515200" y="3522371"/>
        <a:ext cx="1137794" cy="130781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2B809E-3045-47B1-8DE4-455D4F053B35}">
      <dsp:nvSpPr>
        <dsp:cNvPr id="0" name=""/>
        <dsp:cNvSpPr/>
      </dsp:nvSpPr>
      <dsp:spPr>
        <a:xfrm rot="5400000">
          <a:off x="4615507" y="124538"/>
          <a:ext cx="1906224" cy="165841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Grades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 11-12</a:t>
          </a:r>
          <a:endParaRPr lang="en-US" sz="2400" kern="1200" dirty="0"/>
        </a:p>
      </dsp:txBody>
      <dsp:txXfrm rot="-5400000">
        <a:off x="4997847" y="297687"/>
        <a:ext cx="1141543" cy="1312118"/>
      </dsp:txXfrm>
    </dsp:sp>
    <dsp:sp modelId="{BDCDC514-5ED2-418C-89C7-3DC98052C559}">
      <dsp:nvSpPr>
        <dsp:cNvPr id="0" name=""/>
        <dsp:cNvSpPr/>
      </dsp:nvSpPr>
      <dsp:spPr>
        <a:xfrm>
          <a:off x="6448151" y="381878"/>
          <a:ext cx="2127346" cy="1143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6448151" y="381878"/>
        <a:ext cx="2127346" cy="1143734"/>
      </dsp:txXfrm>
    </dsp:sp>
    <dsp:sp modelId="{51DB31E8-00FF-4F0D-B3C9-AADD090AD228}">
      <dsp:nvSpPr>
        <dsp:cNvPr id="0" name=""/>
        <dsp:cNvSpPr/>
      </dsp:nvSpPr>
      <dsp:spPr>
        <a:xfrm rot="5400000">
          <a:off x="2824418" y="124538"/>
          <a:ext cx="1906224" cy="165841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3206758" y="297687"/>
        <a:ext cx="1141543" cy="1312118"/>
      </dsp:txXfrm>
    </dsp:sp>
    <dsp:sp modelId="{F46D9C4B-32A2-4E3C-BFE5-BE61FEC37C4E}">
      <dsp:nvSpPr>
        <dsp:cNvPr id="0" name=""/>
        <dsp:cNvSpPr/>
      </dsp:nvSpPr>
      <dsp:spPr>
        <a:xfrm rot="5400000">
          <a:off x="3793615" y="1742541"/>
          <a:ext cx="1906224" cy="165841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DUAL CREDIT with SCC</a:t>
          </a:r>
        </a:p>
      </dsp:txBody>
      <dsp:txXfrm rot="-5400000">
        <a:off x="4175955" y="1915690"/>
        <a:ext cx="1141543" cy="1312118"/>
      </dsp:txXfrm>
    </dsp:sp>
    <dsp:sp modelId="{90119FF9-1072-4E96-91C6-A97C4D745BB3}">
      <dsp:nvSpPr>
        <dsp:cNvPr id="0" name=""/>
        <dsp:cNvSpPr/>
      </dsp:nvSpPr>
      <dsp:spPr>
        <a:xfrm>
          <a:off x="1521706" y="1918602"/>
          <a:ext cx="2367057" cy="13062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 good financial focus class to help juniors/seniors transition to college/independent living </a:t>
          </a:r>
        </a:p>
      </dsp:txBody>
      <dsp:txXfrm>
        <a:off x="1521706" y="1918602"/>
        <a:ext cx="2367057" cy="1306293"/>
      </dsp:txXfrm>
    </dsp:sp>
    <dsp:sp modelId="{257DA0B5-693B-4B4E-8EC6-BCC205D79D11}">
      <dsp:nvSpPr>
        <dsp:cNvPr id="0" name=""/>
        <dsp:cNvSpPr/>
      </dsp:nvSpPr>
      <dsp:spPr>
        <a:xfrm rot="5400000">
          <a:off x="5584704" y="1742541"/>
          <a:ext cx="1906224" cy="165841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5967044" y="1915690"/>
        <a:ext cx="1141543" cy="1312118"/>
      </dsp:txXfrm>
    </dsp:sp>
    <dsp:sp modelId="{0F3F4CFB-A44B-465E-AC90-B4223A6AFC43}">
      <dsp:nvSpPr>
        <dsp:cNvPr id="0" name=""/>
        <dsp:cNvSpPr/>
      </dsp:nvSpPr>
      <dsp:spPr>
        <a:xfrm rot="5400000">
          <a:off x="4615507" y="3360545"/>
          <a:ext cx="1906224" cy="165841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WEIGHTED CLASS—Improve your GPA!</a:t>
          </a:r>
          <a:endParaRPr lang="en-US" sz="1600" kern="1200" dirty="0"/>
        </a:p>
      </dsp:txBody>
      <dsp:txXfrm rot="-5400000">
        <a:off x="4997847" y="3533694"/>
        <a:ext cx="1141543" cy="1312118"/>
      </dsp:txXfrm>
    </dsp:sp>
    <dsp:sp modelId="{B766BD02-F8D3-43FE-99C1-EFEA966C03C3}">
      <dsp:nvSpPr>
        <dsp:cNvPr id="0" name=""/>
        <dsp:cNvSpPr/>
      </dsp:nvSpPr>
      <dsp:spPr>
        <a:xfrm>
          <a:off x="6433855" y="3703608"/>
          <a:ext cx="2127346" cy="1143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Earn national certification in financial literacy through the W!SE exam</a:t>
          </a:r>
          <a:endParaRPr lang="en-US" sz="2000" kern="1200" dirty="0"/>
        </a:p>
      </dsp:txBody>
      <dsp:txXfrm>
        <a:off x="6433855" y="3703608"/>
        <a:ext cx="2127346" cy="1143734"/>
      </dsp:txXfrm>
    </dsp:sp>
    <dsp:sp modelId="{863E4880-F5D7-45C4-8488-393042A19DBD}">
      <dsp:nvSpPr>
        <dsp:cNvPr id="0" name=""/>
        <dsp:cNvSpPr/>
      </dsp:nvSpPr>
      <dsp:spPr>
        <a:xfrm rot="5400000">
          <a:off x="2824418" y="3360545"/>
          <a:ext cx="1906224" cy="165841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3206758" y="3533694"/>
        <a:ext cx="1141543" cy="131211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2B809E-3045-47B1-8DE4-455D4F053B35}">
      <dsp:nvSpPr>
        <dsp:cNvPr id="0" name=""/>
        <dsp:cNvSpPr/>
      </dsp:nvSpPr>
      <dsp:spPr>
        <a:xfrm rot="5400000">
          <a:off x="4615507" y="124538"/>
          <a:ext cx="1906224" cy="165841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Grades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11-12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 </a:t>
          </a:r>
          <a:endParaRPr lang="en-US" sz="1600" kern="1200" dirty="0"/>
        </a:p>
      </dsp:txBody>
      <dsp:txXfrm rot="-5400000">
        <a:off x="4997847" y="297687"/>
        <a:ext cx="1141543" cy="1312118"/>
      </dsp:txXfrm>
    </dsp:sp>
    <dsp:sp modelId="{BDCDC514-5ED2-418C-89C7-3DC98052C559}">
      <dsp:nvSpPr>
        <dsp:cNvPr id="0" name=""/>
        <dsp:cNvSpPr/>
      </dsp:nvSpPr>
      <dsp:spPr>
        <a:xfrm>
          <a:off x="6448151" y="381878"/>
          <a:ext cx="2127346" cy="1143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2 Semesters—instead of 1 semester in college!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10  LNE credits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4.5 SCC credits</a:t>
          </a:r>
        </a:p>
      </dsp:txBody>
      <dsp:txXfrm>
        <a:off x="6448151" y="381878"/>
        <a:ext cx="2127346" cy="1143734"/>
      </dsp:txXfrm>
    </dsp:sp>
    <dsp:sp modelId="{51DB31E8-00FF-4F0D-B3C9-AADD090AD228}">
      <dsp:nvSpPr>
        <dsp:cNvPr id="0" name=""/>
        <dsp:cNvSpPr/>
      </dsp:nvSpPr>
      <dsp:spPr>
        <a:xfrm rot="5400000">
          <a:off x="2824418" y="124538"/>
          <a:ext cx="1906224" cy="165841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3206758" y="297687"/>
        <a:ext cx="1141543" cy="1312118"/>
      </dsp:txXfrm>
    </dsp:sp>
    <dsp:sp modelId="{F46D9C4B-32A2-4E3C-BFE5-BE61FEC37C4E}">
      <dsp:nvSpPr>
        <dsp:cNvPr id="0" name=""/>
        <dsp:cNvSpPr/>
      </dsp:nvSpPr>
      <dsp:spPr>
        <a:xfrm rot="5400000">
          <a:off x="3653031" y="1704436"/>
          <a:ext cx="1906224" cy="165841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DUAL CREDIT with SCC</a:t>
          </a:r>
        </a:p>
      </dsp:txBody>
      <dsp:txXfrm rot="-5400000">
        <a:off x="4035371" y="1877585"/>
        <a:ext cx="1141543" cy="1312118"/>
      </dsp:txXfrm>
    </dsp:sp>
    <dsp:sp modelId="{90119FF9-1072-4E96-91C6-A97C4D745BB3}">
      <dsp:nvSpPr>
        <dsp:cNvPr id="0" name=""/>
        <dsp:cNvSpPr/>
      </dsp:nvSpPr>
      <dsp:spPr>
        <a:xfrm>
          <a:off x="1713090" y="1999882"/>
          <a:ext cx="2058722" cy="1143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Virtually the same class as your first semester of accounting in college—much friendlier pace and strong foundation of skills!</a:t>
          </a:r>
        </a:p>
      </dsp:txBody>
      <dsp:txXfrm>
        <a:off x="1713090" y="1999882"/>
        <a:ext cx="2058722" cy="1143734"/>
      </dsp:txXfrm>
    </dsp:sp>
    <dsp:sp modelId="{257DA0B5-693B-4B4E-8EC6-BCC205D79D11}">
      <dsp:nvSpPr>
        <dsp:cNvPr id="0" name=""/>
        <dsp:cNvSpPr/>
      </dsp:nvSpPr>
      <dsp:spPr>
        <a:xfrm rot="5400000">
          <a:off x="5421896" y="1755237"/>
          <a:ext cx="1906224" cy="165841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5804236" y="1928386"/>
        <a:ext cx="1141543" cy="1312118"/>
      </dsp:txXfrm>
    </dsp:sp>
    <dsp:sp modelId="{0F3F4CFB-A44B-465E-AC90-B4223A6AFC43}">
      <dsp:nvSpPr>
        <dsp:cNvPr id="0" name=""/>
        <dsp:cNvSpPr/>
      </dsp:nvSpPr>
      <dsp:spPr>
        <a:xfrm rot="5400000">
          <a:off x="4358311" y="3137596"/>
          <a:ext cx="1906224" cy="210431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WEIGHTED CLASS—Improve your GPA!</a:t>
          </a:r>
          <a:endParaRPr lang="en-US" sz="1800" kern="1200" dirty="0"/>
        </a:p>
      </dsp:txBody>
      <dsp:txXfrm rot="-5400000">
        <a:off x="4609986" y="3554344"/>
        <a:ext cx="1402875" cy="1270816"/>
      </dsp:txXfrm>
    </dsp:sp>
    <dsp:sp modelId="{B766BD02-F8D3-43FE-99C1-EFEA966C03C3}">
      <dsp:nvSpPr>
        <dsp:cNvPr id="0" name=""/>
        <dsp:cNvSpPr/>
      </dsp:nvSpPr>
      <dsp:spPr>
        <a:xfrm>
          <a:off x="6248074" y="3425818"/>
          <a:ext cx="3156131" cy="1585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Mr. </a:t>
          </a:r>
          <a:r>
            <a:rPr lang="en-US" sz="1800" kern="1200" dirty="0" err="1" smtClean="0"/>
            <a:t>Glathar</a:t>
          </a:r>
          <a:r>
            <a:rPr lang="en-US" sz="1800" kern="1200" dirty="0" smtClean="0"/>
            <a:t> says this was his toughest class in college! Take it in high school where success rate is much higher than in college!</a:t>
          </a:r>
          <a:endParaRPr lang="en-US" sz="1800" kern="1200" dirty="0"/>
        </a:p>
      </dsp:txBody>
      <dsp:txXfrm>
        <a:off x="6248074" y="3425818"/>
        <a:ext cx="3156131" cy="1585010"/>
      </dsp:txXfrm>
    </dsp:sp>
    <dsp:sp modelId="{863E4880-F5D7-45C4-8488-393042A19DBD}">
      <dsp:nvSpPr>
        <dsp:cNvPr id="0" name=""/>
        <dsp:cNvSpPr/>
      </dsp:nvSpPr>
      <dsp:spPr>
        <a:xfrm rot="5400000">
          <a:off x="2438629" y="3360545"/>
          <a:ext cx="1906224" cy="165841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2820969" y="3533694"/>
        <a:ext cx="1141543" cy="1312118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2B809E-3045-47B1-8DE4-455D4F053B35}">
      <dsp:nvSpPr>
        <dsp:cNvPr id="0" name=""/>
        <dsp:cNvSpPr/>
      </dsp:nvSpPr>
      <dsp:spPr>
        <a:xfrm rot="5400000">
          <a:off x="4762258" y="205553"/>
          <a:ext cx="1906224" cy="165841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Grades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11-12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(COURSE CAN BE REPEATED)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 </a:t>
          </a:r>
          <a:endParaRPr lang="en-US" sz="1600" kern="1200" dirty="0"/>
        </a:p>
      </dsp:txBody>
      <dsp:txXfrm rot="-5400000">
        <a:off x="5144598" y="378702"/>
        <a:ext cx="1141543" cy="1312118"/>
      </dsp:txXfrm>
    </dsp:sp>
    <dsp:sp modelId="{BDCDC514-5ED2-418C-89C7-3DC98052C559}">
      <dsp:nvSpPr>
        <dsp:cNvPr id="0" name=""/>
        <dsp:cNvSpPr/>
      </dsp:nvSpPr>
      <dsp:spPr>
        <a:xfrm>
          <a:off x="6647781" y="407281"/>
          <a:ext cx="3419922" cy="1143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You need a pay-check job and you need to average 10 hours of work/week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EARN UP TO 10 ELECTIVE CREDITS/SEMESTER—Max of 20</a:t>
          </a:r>
        </a:p>
      </dsp:txBody>
      <dsp:txXfrm>
        <a:off x="6647781" y="407281"/>
        <a:ext cx="3419922" cy="1143734"/>
      </dsp:txXfrm>
    </dsp:sp>
    <dsp:sp modelId="{51DB31E8-00FF-4F0D-B3C9-AADD090AD228}">
      <dsp:nvSpPr>
        <dsp:cNvPr id="0" name=""/>
        <dsp:cNvSpPr/>
      </dsp:nvSpPr>
      <dsp:spPr>
        <a:xfrm rot="5400000">
          <a:off x="3009280" y="205553"/>
          <a:ext cx="1906224" cy="165841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3391620" y="378702"/>
        <a:ext cx="1141543" cy="1312118"/>
      </dsp:txXfrm>
    </dsp:sp>
    <dsp:sp modelId="{F46D9C4B-32A2-4E3C-BFE5-BE61FEC37C4E}">
      <dsp:nvSpPr>
        <dsp:cNvPr id="0" name=""/>
        <dsp:cNvSpPr/>
      </dsp:nvSpPr>
      <dsp:spPr>
        <a:xfrm rot="5400000">
          <a:off x="3843533" y="1793342"/>
          <a:ext cx="1906224" cy="165841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See your counselor</a:t>
          </a:r>
        </a:p>
      </dsp:txBody>
      <dsp:txXfrm rot="-5400000">
        <a:off x="4225873" y="1966491"/>
        <a:ext cx="1141543" cy="1312118"/>
      </dsp:txXfrm>
    </dsp:sp>
    <dsp:sp modelId="{90119FF9-1072-4E96-91C6-A97C4D745BB3}">
      <dsp:nvSpPr>
        <dsp:cNvPr id="0" name=""/>
        <dsp:cNvSpPr/>
      </dsp:nvSpPr>
      <dsp:spPr>
        <a:xfrm>
          <a:off x="1713090" y="1999882"/>
          <a:ext cx="2058722" cy="1143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/>
        </a:p>
      </dsp:txBody>
      <dsp:txXfrm>
        <a:off x="1713090" y="1999882"/>
        <a:ext cx="2058722" cy="1143734"/>
      </dsp:txXfrm>
    </dsp:sp>
    <dsp:sp modelId="{257DA0B5-693B-4B4E-8EC6-BCC205D79D11}">
      <dsp:nvSpPr>
        <dsp:cNvPr id="0" name=""/>
        <dsp:cNvSpPr/>
      </dsp:nvSpPr>
      <dsp:spPr>
        <a:xfrm rot="5400000">
          <a:off x="5661538" y="1829998"/>
          <a:ext cx="1598388" cy="148350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5957346" y="2029379"/>
        <a:ext cx="1006772" cy="1084740"/>
      </dsp:txXfrm>
    </dsp:sp>
    <dsp:sp modelId="{0F3F4CFB-A44B-465E-AC90-B4223A6AFC43}">
      <dsp:nvSpPr>
        <dsp:cNvPr id="0" name=""/>
        <dsp:cNvSpPr/>
      </dsp:nvSpPr>
      <dsp:spPr>
        <a:xfrm rot="5400000">
          <a:off x="4958401" y="2568577"/>
          <a:ext cx="1906224" cy="324235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Limited to those students who need to get caught up on credits OR who are trying to graduate early!</a:t>
          </a:r>
          <a:endParaRPr lang="en-US" sz="1600" kern="1200" dirty="0"/>
        </a:p>
      </dsp:txBody>
      <dsp:txXfrm rot="-5400000">
        <a:off x="4830730" y="3554344"/>
        <a:ext cx="2161567" cy="1270816"/>
      </dsp:txXfrm>
    </dsp:sp>
    <dsp:sp modelId="{B766BD02-F8D3-43FE-99C1-EFEA966C03C3}">
      <dsp:nvSpPr>
        <dsp:cNvPr id="0" name=""/>
        <dsp:cNvSpPr/>
      </dsp:nvSpPr>
      <dsp:spPr>
        <a:xfrm>
          <a:off x="6448151" y="3494316"/>
          <a:ext cx="2127346" cy="13908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3E4880-F5D7-45C4-8488-393042A19DBD}">
      <dsp:nvSpPr>
        <dsp:cNvPr id="0" name=""/>
        <dsp:cNvSpPr/>
      </dsp:nvSpPr>
      <dsp:spPr>
        <a:xfrm rot="5400000">
          <a:off x="2628513" y="3330220"/>
          <a:ext cx="1612246" cy="141429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2948734" y="3483457"/>
        <a:ext cx="971804" cy="11078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2B809E-3045-47B1-8DE4-455D4F053B35}">
      <dsp:nvSpPr>
        <dsp:cNvPr id="0" name=""/>
        <dsp:cNvSpPr/>
      </dsp:nvSpPr>
      <dsp:spPr>
        <a:xfrm rot="5400000">
          <a:off x="4515488" y="205553"/>
          <a:ext cx="1906224" cy="165841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Grades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9-12</a:t>
          </a:r>
          <a:endParaRPr lang="en-US" sz="2000" kern="1200" dirty="0"/>
        </a:p>
      </dsp:txBody>
      <dsp:txXfrm rot="-5400000">
        <a:off x="4897828" y="378702"/>
        <a:ext cx="1141543" cy="1312118"/>
      </dsp:txXfrm>
    </dsp:sp>
    <dsp:sp modelId="{BDCDC514-5ED2-418C-89C7-3DC98052C559}">
      <dsp:nvSpPr>
        <dsp:cNvPr id="0" name=""/>
        <dsp:cNvSpPr/>
      </dsp:nvSpPr>
      <dsp:spPr>
        <a:xfrm>
          <a:off x="6448151" y="381878"/>
          <a:ext cx="2127346" cy="1143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1 Semester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5 credits</a:t>
          </a:r>
          <a:endParaRPr lang="en-US" sz="1500" kern="1200" dirty="0"/>
        </a:p>
      </dsp:txBody>
      <dsp:txXfrm>
        <a:off x="6448151" y="381878"/>
        <a:ext cx="2127346" cy="1143734"/>
      </dsp:txXfrm>
    </dsp:sp>
    <dsp:sp modelId="{51DB31E8-00FF-4F0D-B3C9-AADD090AD228}">
      <dsp:nvSpPr>
        <dsp:cNvPr id="0" name=""/>
        <dsp:cNvSpPr/>
      </dsp:nvSpPr>
      <dsp:spPr>
        <a:xfrm rot="5400000">
          <a:off x="2752974" y="205553"/>
          <a:ext cx="1906224" cy="165841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3135314" y="378702"/>
        <a:ext cx="1141543" cy="1312118"/>
      </dsp:txXfrm>
    </dsp:sp>
    <dsp:sp modelId="{F46D9C4B-32A2-4E3C-BFE5-BE61FEC37C4E}">
      <dsp:nvSpPr>
        <dsp:cNvPr id="0" name=""/>
        <dsp:cNvSpPr/>
      </dsp:nvSpPr>
      <dsp:spPr>
        <a:xfrm rot="5400000">
          <a:off x="3530789" y="1589867"/>
          <a:ext cx="1906224" cy="202091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Improve your touch typing skills!</a:t>
          </a:r>
          <a:endParaRPr lang="en-US" sz="2000" kern="1200" dirty="0"/>
        </a:p>
      </dsp:txBody>
      <dsp:txXfrm rot="-5400000">
        <a:off x="3810264" y="1964915"/>
        <a:ext cx="1347274" cy="1270816"/>
      </dsp:txXfrm>
    </dsp:sp>
    <dsp:sp modelId="{90119FF9-1072-4E96-91C6-A97C4D745BB3}">
      <dsp:nvSpPr>
        <dsp:cNvPr id="0" name=""/>
        <dsp:cNvSpPr/>
      </dsp:nvSpPr>
      <dsp:spPr>
        <a:xfrm>
          <a:off x="1713090" y="1999882"/>
          <a:ext cx="2058722" cy="1143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1713090" y="1999882"/>
        <a:ext cx="2058722" cy="1143734"/>
      </dsp:txXfrm>
    </dsp:sp>
    <dsp:sp modelId="{257DA0B5-693B-4B4E-8EC6-BCC205D79D11}">
      <dsp:nvSpPr>
        <dsp:cNvPr id="0" name=""/>
        <dsp:cNvSpPr/>
      </dsp:nvSpPr>
      <dsp:spPr>
        <a:xfrm rot="5400000">
          <a:off x="5507620" y="1742541"/>
          <a:ext cx="1906224" cy="165841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5889960" y="1915690"/>
        <a:ext cx="1141543" cy="1312118"/>
      </dsp:txXfrm>
    </dsp:sp>
    <dsp:sp modelId="{0F3F4CFB-A44B-465E-AC90-B4223A6AFC43}">
      <dsp:nvSpPr>
        <dsp:cNvPr id="0" name=""/>
        <dsp:cNvSpPr/>
      </dsp:nvSpPr>
      <dsp:spPr>
        <a:xfrm rot="5400000">
          <a:off x="4615507" y="3360545"/>
          <a:ext cx="1906224" cy="165841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If you can already type 35 wpm—try another class</a:t>
          </a:r>
          <a:endParaRPr lang="en-US" sz="1500" kern="1200" dirty="0"/>
        </a:p>
      </dsp:txBody>
      <dsp:txXfrm rot="-5400000">
        <a:off x="4997847" y="3533694"/>
        <a:ext cx="1141543" cy="1312118"/>
      </dsp:txXfrm>
    </dsp:sp>
    <dsp:sp modelId="{B766BD02-F8D3-43FE-99C1-EFEA966C03C3}">
      <dsp:nvSpPr>
        <dsp:cNvPr id="0" name=""/>
        <dsp:cNvSpPr/>
      </dsp:nvSpPr>
      <dsp:spPr>
        <a:xfrm>
          <a:off x="6448151" y="3617885"/>
          <a:ext cx="2127346" cy="1143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This course does NOT meet technology requirements</a:t>
          </a:r>
          <a:endParaRPr lang="en-US" sz="1500" kern="1200" dirty="0"/>
        </a:p>
      </dsp:txBody>
      <dsp:txXfrm>
        <a:off x="6448151" y="3617885"/>
        <a:ext cx="2127346" cy="1143734"/>
      </dsp:txXfrm>
    </dsp:sp>
    <dsp:sp modelId="{863E4880-F5D7-45C4-8488-393042A19DBD}">
      <dsp:nvSpPr>
        <dsp:cNvPr id="0" name=""/>
        <dsp:cNvSpPr/>
      </dsp:nvSpPr>
      <dsp:spPr>
        <a:xfrm rot="5400000">
          <a:off x="2824418" y="3360545"/>
          <a:ext cx="1906224" cy="165841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3206758" y="3533694"/>
        <a:ext cx="1141543" cy="13121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49FEDB-3C22-41B6-A0F5-922DFB6A5243}">
      <dsp:nvSpPr>
        <dsp:cNvPr id="0" name=""/>
        <dsp:cNvSpPr/>
      </dsp:nvSpPr>
      <dsp:spPr>
        <a:xfrm rot="5400000">
          <a:off x="4534864" y="123762"/>
          <a:ext cx="1857649" cy="161615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Grades 9/10</a:t>
          </a:r>
          <a:endParaRPr lang="en-US" sz="2400" kern="1200" dirty="0"/>
        </a:p>
      </dsp:txBody>
      <dsp:txXfrm rot="-5400000">
        <a:off x="4907462" y="292499"/>
        <a:ext cx="1112453" cy="1278681"/>
      </dsp:txXfrm>
    </dsp:sp>
    <dsp:sp modelId="{EB4EACFE-DCAB-4BDC-848C-506F7A42721D}">
      <dsp:nvSpPr>
        <dsp:cNvPr id="0" name=""/>
        <dsp:cNvSpPr/>
      </dsp:nvSpPr>
      <dsp:spPr>
        <a:xfrm>
          <a:off x="6320809" y="374544"/>
          <a:ext cx="2073137" cy="1114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Explore all areas of business</a:t>
          </a:r>
          <a:endParaRPr lang="en-US" sz="2400" kern="1200" dirty="0"/>
        </a:p>
      </dsp:txBody>
      <dsp:txXfrm>
        <a:off x="6320809" y="374544"/>
        <a:ext cx="2073137" cy="1114589"/>
      </dsp:txXfrm>
    </dsp:sp>
    <dsp:sp modelId="{8B1652C4-59FE-4106-B601-9FF9BDF0E84C}">
      <dsp:nvSpPr>
        <dsp:cNvPr id="0" name=""/>
        <dsp:cNvSpPr/>
      </dsp:nvSpPr>
      <dsp:spPr>
        <a:xfrm rot="5400000">
          <a:off x="2789417" y="123762"/>
          <a:ext cx="1857649" cy="161615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3162015" y="292499"/>
        <a:ext cx="1112453" cy="1278681"/>
      </dsp:txXfrm>
    </dsp:sp>
    <dsp:sp modelId="{D9EE2C2E-A92F-47DE-AF77-393CED743293}">
      <dsp:nvSpPr>
        <dsp:cNvPr id="0" name=""/>
        <dsp:cNvSpPr/>
      </dsp:nvSpPr>
      <dsp:spPr>
        <a:xfrm rot="5400000">
          <a:off x="3658797" y="1700535"/>
          <a:ext cx="1857649" cy="161615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Course required for many TCA pathways!</a:t>
          </a:r>
          <a:endParaRPr lang="en-US" sz="1600" kern="1200" dirty="0"/>
        </a:p>
      </dsp:txBody>
      <dsp:txXfrm rot="-5400000">
        <a:off x="4031395" y="1869272"/>
        <a:ext cx="1112453" cy="1278681"/>
      </dsp:txXfrm>
    </dsp:sp>
    <dsp:sp modelId="{A88DE0FA-42C2-4F4F-B442-3638116F1950}">
      <dsp:nvSpPr>
        <dsp:cNvPr id="0" name=""/>
        <dsp:cNvSpPr/>
      </dsp:nvSpPr>
      <dsp:spPr>
        <a:xfrm>
          <a:off x="1706407" y="1951318"/>
          <a:ext cx="2006261" cy="1114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Fun and interactive projects!</a:t>
          </a:r>
          <a:endParaRPr lang="en-US" sz="2400" kern="1200" dirty="0"/>
        </a:p>
      </dsp:txBody>
      <dsp:txXfrm>
        <a:off x="1706407" y="1951318"/>
        <a:ext cx="2006261" cy="1114589"/>
      </dsp:txXfrm>
    </dsp:sp>
    <dsp:sp modelId="{D2DF41F7-89D5-4663-BB79-89E06534D1E2}">
      <dsp:nvSpPr>
        <dsp:cNvPr id="0" name=""/>
        <dsp:cNvSpPr/>
      </dsp:nvSpPr>
      <dsp:spPr>
        <a:xfrm rot="5400000">
          <a:off x="5404245" y="1700535"/>
          <a:ext cx="1857649" cy="161615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5776843" y="1869272"/>
        <a:ext cx="1112453" cy="1278681"/>
      </dsp:txXfrm>
    </dsp:sp>
    <dsp:sp modelId="{2F54F732-1D4A-4196-8C46-099C95C0E0D9}">
      <dsp:nvSpPr>
        <dsp:cNvPr id="0" name=""/>
        <dsp:cNvSpPr/>
      </dsp:nvSpPr>
      <dsp:spPr>
        <a:xfrm rot="5400000">
          <a:off x="4534864" y="2995257"/>
          <a:ext cx="1857649" cy="218025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 rot="-5400000">
        <a:off x="4736936" y="3466169"/>
        <a:ext cx="1453506" cy="1238433"/>
      </dsp:txXfrm>
    </dsp:sp>
    <dsp:sp modelId="{9B2547A9-6CB9-4AB2-944E-087368F7BA46}">
      <dsp:nvSpPr>
        <dsp:cNvPr id="0" name=""/>
        <dsp:cNvSpPr/>
      </dsp:nvSpPr>
      <dsp:spPr>
        <a:xfrm>
          <a:off x="4520580" y="3485224"/>
          <a:ext cx="2073137" cy="1114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/>
              </a:solidFill>
            </a:rPr>
            <a:t>No homework!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/>
              </a:solidFill>
            </a:rPr>
            <a:t>No tests!</a:t>
          </a:r>
          <a:endParaRPr lang="en-US" sz="2400" kern="1200" dirty="0">
            <a:solidFill>
              <a:schemeClr val="bg1"/>
            </a:solidFill>
          </a:endParaRPr>
        </a:p>
      </dsp:txBody>
      <dsp:txXfrm>
        <a:off x="4520580" y="3485224"/>
        <a:ext cx="2073137" cy="1114589"/>
      </dsp:txXfrm>
    </dsp:sp>
    <dsp:sp modelId="{3C382813-10F8-4552-90B1-82D53F8E0B37}">
      <dsp:nvSpPr>
        <dsp:cNvPr id="0" name=""/>
        <dsp:cNvSpPr/>
      </dsp:nvSpPr>
      <dsp:spPr>
        <a:xfrm rot="5400000">
          <a:off x="2560812" y="3248737"/>
          <a:ext cx="1857649" cy="161615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2933410" y="3417474"/>
        <a:ext cx="1112453" cy="12786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1D72F8-8BBE-427F-9AFD-465ED36A2A05}">
      <dsp:nvSpPr>
        <dsp:cNvPr id="0" name=""/>
        <dsp:cNvSpPr/>
      </dsp:nvSpPr>
      <dsp:spPr>
        <a:xfrm rot="5400000">
          <a:off x="4555071" y="131033"/>
          <a:ext cx="1976931" cy="17199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Grades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 10-12</a:t>
          </a:r>
          <a:endParaRPr lang="en-US" sz="2400" kern="1200" dirty="0"/>
        </a:p>
      </dsp:txBody>
      <dsp:txXfrm rot="-5400000">
        <a:off x="4951593" y="310605"/>
        <a:ext cx="1183886" cy="1360787"/>
      </dsp:txXfrm>
    </dsp:sp>
    <dsp:sp modelId="{F6F92F68-C91C-4E9B-92F4-D70D5622362F}">
      <dsp:nvSpPr>
        <dsp:cNvPr id="0" name=""/>
        <dsp:cNvSpPr/>
      </dsp:nvSpPr>
      <dsp:spPr>
        <a:xfrm>
          <a:off x="6455693" y="397919"/>
          <a:ext cx="2206255" cy="11861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Accounting is a requirement of most business degrees!</a:t>
          </a:r>
          <a:endParaRPr lang="en-US" sz="2000" kern="1200" dirty="0"/>
        </a:p>
      </dsp:txBody>
      <dsp:txXfrm>
        <a:off x="6455693" y="397919"/>
        <a:ext cx="2206255" cy="1186158"/>
      </dsp:txXfrm>
    </dsp:sp>
    <dsp:sp modelId="{9C46CB39-DD6E-4102-9A61-99145EB5D0A4}">
      <dsp:nvSpPr>
        <dsp:cNvPr id="0" name=""/>
        <dsp:cNvSpPr/>
      </dsp:nvSpPr>
      <dsp:spPr>
        <a:xfrm rot="5400000">
          <a:off x="2697547" y="131033"/>
          <a:ext cx="1976931" cy="17199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3094069" y="310605"/>
        <a:ext cx="1183886" cy="1360787"/>
      </dsp:txXfrm>
    </dsp:sp>
    <dsp:sp modelId="{23BF5571-657D-4353-B9D5-237DAA5A75F5}">
      <dsp:nvSpPr>
        <dsp:cNvPr id="0" name=""/>
        <dsp:cNvSpPr/>
      </dsp:nvSpPr>
      <dsp:spPr>
        <a:xfrm rot="5400000">
          <a:off x="3415487" y="1634423"/>
          <a:ext cx="1991402" cy="211224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2 Semesters 10 credits</a:t>
          </a:r>
          <a:endParaRPr lang="en-US" sz="2000" kern="1200" dirty="0"/>
        </a:p>
      </dsp:txBody>
      <dsp:txXfrm rot="-5400000">
        <a:off x="3707106" y="2026745"/>
        <a:ext cx="1408164" cy="1327602"/>
      </dsp:txXfrm>
    </dsp:sp>
    <dsp:sp modelId="{01316A77-98C2-4C1F-B446-3E6A16F401E8}">
      <dsp:nvSpPr>
        <dsp:cNvPr id="0" name=""/>
        <dsp:cNvSpPr/>
      </dsp:nvSpPr>
      <dsp:spPr>
        <a:xfrm>
          <a:off x="1544996" y="2083174"/>
          <a:ext cx="2135085" cy="11861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41F12C-69C3-4399-9BFF-A7AC46FF7174}">
      <dsp:nvSpPr>
        <dsp:cNvPr id="0" name=""/>
        <dsp:cNvSpPr/>
      </dsp:nvSpPr>
      <dsp:spPr>
        <a:xfrm rot="5400000">
          <a:off x="5480275" y="1816288"/>
          <a:ext cx="1976931" cy="17199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5876797" y="1995860"/>
        <a:ext cx="1183886" cy="1360787"/>
      </dsp:txXfrm>
    </dsp:sp>
    <dsp:sp modelId="{655D6A2A-9A11-4EDB-B666-DC110411ABD3}">
      <dsp:nvSpPr>
        <dsp:cNvPr id="0" name=""/>
        <dsp:cNvSpPr/>
      </dsp:nvSpPr>
      <dsp:spPr>
        <a:xfrm rot="5400000">
          <a:off x="4439477" y="3476139"/>
          <a:ext cx="1976931" cy="17199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Good Prerequisite before College Accounting</a:t>
          </a:r>
          <a:endParaRPr lang="en-US" sz="1600" kern="1200" dirty="0"/>
        </a:p>
      </dsp:txBody>
      <dsp:txXfrm rot="-5400000">
        <a:off x="4835999" y="3655711"/>
        <a:ext cx="1183886" cy="1360787"/>
      </dsp:txXfrm>
    </dsp:sp>
    <dsp:sp modelId="{CBAFC818-D3F5-4909-84F6-B2C28A0AF9E9}">
      <dsp:nvSpPr>
        <dsp:cNvPr id="0" name=""/>
        <dsp:cNvSpPr/>
      </dsp:nvSpPr>
      <dsp:spPr>
        <a:xfrm>
          <a:off x="6362931" y="3465288"/>
          <a:ext cx="3329018" cy="18178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How will you know if your business is making money?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How will you know if someone is stealing from your business?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ANSWER: </a:t>
          </a:r>
          <a:r>
            <a:rPr lang="en-US" sz="1800" b="1" kern="1200" dirty="0" smtClean="0"/>
            <a:t>ACCOUNTING</a:t>
          </a:r>
          <a:r>
            <a:rPr lang="en-US" sz="1800" kern="1200" dirty="0" smtClean="0"/>
            <a:t>!</a:t>
          </a:r>
          <a:endParaRPr lang="en-US" sz="1800" kern="1200" dirty="0"/>
        </a:p>
      </dsp:txBody>
      <dsp:txXfrm>
        <a:off x="6362931" y="3465288"/>
        <a:ext cx="3329018" cy="1817847"/>
      </dsp:txXfrm>
    </dsp:sp>
    <dsp:sp modelId="{92528524-E7D9-4260-82BC-5FEDDB46C731}">
      <dsp:nvSpPr>
        <dsp:cNvPr id="0" name=""/>
        <dsp:cNvSpPr/>
      </dsp:nvSpPr>
      <dsp:spPr>
        <a:xfrm rot="5400000">
          <a:off x="2632759" y="3501543"/>
          <a:ext cx="1976931" cy="17199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3029281" y="3681115"/>
        <a:ext cx="1183886" cy="136078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1D72F8-8BBE-427F-9AFD-465ED36A2A05}">
      <dsp:nvSpPr>
        <dsp:cNvPr id="0" name=""/>
        <dsp:cNvSpPr/>
      </dsp:nvSpPr>
      <dsp:spPr>
        <a:xfrm rot="5400000">
          <a:off x="4556607" y="129049"/>
          <a:ext cx="1971393" cy="171511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Grades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 10-12</a:t>
          </a:r>
          <a:endParaRPr lang="en-US" sz="2400" kern="1200" dirty="0"/>
        </a:p>
      </dsp:txBody>
      <dsp:txXfrm rot="-5400000">
        <a:off x="4952019" y="308118"/>
        <a:ext cx="1180568" cy="1356975"/>
      </dsp:txXfrm>
    </dsp:sp>
    <dsp:sp modelId="{F6F92F68-C91C-4E9B-92F4-D70D5622362F}">
      <dsp:nvSpPr>
        <dsp:cNvPr id="0" name=""/>
        <dsp:cNvSpPr/>
      </dsp:nvSpPr>
      <dsp:spPr>
        <a:xfrm>
          <a:off x="6451905" y="395187"/>
          <a:ext cx="2200075" cy="11828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6451905" y="395187"/>
        <a:ext cx="2200075" cy="1182836"/>
      </dsp:txXfrm>
    </dsp:sp>
    <dsp:sp modelId="{9C46CB39-DD6E-4102-9A61-99145EB5D0A4}">
      <dsp:nvSpPr>
        <dsp:cNvPr id="0" name=""/>
        <dsp:cNvSpPr/>
      </dsp:nvSpPr>
      <dsp:spPr>
        <a:xfrm rot="5400000">
          <a:off x="2790007" y="129049"/>
          <a:ext cx="1971393" cy="171511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3185419" y="308118"/>
        <a:ext cx="1180568" cy="1356975"/>
      </dsp:txXfrm>
    </dsp:sp>
    <dsp:sp modelId="{23BF5571-657D-4353-B9D5-237DAA5A75F5}">
      <dsp:nvSpPr>
        <dsp:cNvPr id="0" name=""/>
        <dsp:cNvSpPr/>
      </dsp:nvSpPr>
      <dsp:spPr>
        <a:xfrm rot="5400000">
          <a:off x="3690087" y="1802368"/>
          <a:ext cx="1971393" cy="171511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1 Semester</a:t>
          </a:r>
          <a:endParaRPr lang="en-US" sz="2000" kern="1200" dirty="0"/>
        </a:p>
      </dsp:txBody>
      <dsp:txXfrm rot="-5400000">
        <a:off x="4085499" y="1981437"/>
        <a:ext cx="1180568" cy="1356975"/>
      </dsp:txXfrm>
    </dsp:sp>
    <dsp:sp modelId="{01316A77-98C2-4C1F-B446-3E6A16F401E8}">
      <dsp:nvSpPr>
        <dsp:cNvPr id="0" name=""/>
        <dsp:cNvSpPr/>
      </dsp:nvSpPr>
      <dsp:spPr>
        <a:xfrm>
          <a:off x="867880" y="1960247"/>
          <a:ext cx="2991477" cy="13993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Understanding </a:t>
          </a:r>
          <a:r>
            <a:rPr lang="en-US" sz="2000" i="1" kern="1200" dirty="0" smtClean="0"/>
            <a:t>economics</a:t>
          </a:r>
          <a:r>
            <a:rPr lang="en-US" sz="2000" kern="1200" dirty="0" smtClean="0"/>
            <a:t> is </a:t>
          </a:r>
          <a:r>
            <a:rPr lang="en-US" sz="2000" b="1" kern="1200" dirty="0" smtClean="0"/>
            <a:t>crucial</a:t>
          </a:r>
          <a:r>
            <a:rPr lang="en-US" sz="2000" kern="1200" dirty="0" smtClean="0"/>
            <a:t> in making business decisions as a business owner or community leader</a:t>
          </a:r>
          <a:endParaRPr lang="en-US" sz="2000" kern="1200" dirty="0"/>
        </a:p>
      </dsp:txBody>
      <dsp:txXfrm>
        <a:off x="867880" y="1960247"/>
        <a:ext cx="2991477" cy="1399354"/>
      </dsp:txXfrm>
    </dsp:sp>
    <dsp:sp modelId="{A741F12C-69C3-4399-9BFF-A7AC46FF7174}">
      <dsp:nvSpPr>
        <dsp:cNvPr id="0" name=""/>
        <dsp:cNvSpPr/>
      </dsp:nvSpPr>
      <dsp:spPr>
        <a:xfrm rot="5400000">
          <a:off x="5428113" y="1776976"/>
          <a:ext cx="1971393" cy="171511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5823525" y="1956045"/>
        <a:ext cx="1180568" cy="1356975"/>
      </dsp:txXfrm>
    </dsp:sp>
    <dsp:sp modelId="{655D6A2A-9A11-4EDB-B666-DC110411ABD3}">
      <dsp:nvSpPr>
        <dsp:cNvPr id="0" name=""/>
        <dsp:cNvSpPr/>
      </dsp:nvSpPr>
      <dsp:spPr>
        <a:xfrm rot="5400000">
          <a:off x="4556607" y="3331874"/>
          <a:ext cx="1971393" cy="200273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Meets Economic Graduation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Requirement</a:t>
          </a:r>
          <a:endParaRPr lang="en-US" sz="1600" kern="1200" dirty="0"/>
        </a:p>
      </dsp:txBody>
      <dsp:txXfrm rot="-5400000">
        <a:off x="4874725" y="3676112"/>
        <a:ext cx="1335158" cy="1314262"/>
      </dsp:txXfrm>
    </dsp:sp>
    <dsp:sp modelId="{CBAFC818-D3F5-4909-84F6-B2C28A0AF9E9}">
      <dsp:nvSpPr>
        <dsp:cNvPr id="0" name=""/>
        <dsp:cNvSpPr/>
      </dsp:nvSpPr>
      <dsp:spPr>
        <a:xfrm>
          <a:off x="6623357" y="3741825"/>
          <a:ext cx="2200075" cy="11828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Meet Lincoln business leaders through Junior Achievement</a:t>
          </a:r>
          <a:endParaRPr lang="en-US" sz="1800" kern="1200" dirty="0"/>
        </a:p>
      </dsp:txBody>
      <dsp:txXfrm>
        <a:off x="6623357" y="3741825"/>
        <a:ext cx="2200075" cy="1182836"/>
      </dsp:txXfrm>
    </dsp:sp>
    <dsp:sp modelId="{92528524-E7D9-4260-82BC-5FEDDB46C731}">
      <dsp:nvSpPr>
        <dsp:cNvPr id="0" name=""/>
        <dsp:cNvSpPr/>
      </dsp:nvSpPr>
      <dsp:spPr>
        <a:xfrm rot="5400000">
          <a:off x="2647139" y="3475687"/>
          <a:ext cx="1971393" cy="171511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3042551" y="3654756"/>
        <a:ext cx="1180568" cy="135697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F4841C-FD41-409A-AE92-0C7496936367}">
      <dsp:nvSpPr>
        <dsp:cNvPr id="0" name=""/>
        <dsp:cNvSpPr/>
      </dsp:nvSpPr>
      <dsp:spPr>
        <a:xfrm rot="5400000">
          <a:off x="4560201" y="121957"/>
          <a:ext cx="1838233" cy="159926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Grades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9-12</a:t>
          </a:r>
          <a:endParaRPr lang="en-US" sz="2400" kern="1200" dirty="0"/>
        </a:p>
      </dsp:txBody>
      <dsp:txXfrm rot="-5400000">
        <a:off x="4928905" y="288930"/>
        <a:ext cx="1100825" cy="1265317"/>
      </dsp:txXfrm>
    </dsp:sp>
    <dsp:sp modelId="{4243AA63-FA5C-440D-8432-0F41E45392BD}">
      <dsp:nvSpPr>
        <dsp:cNvPr id="0" name=""/>
        <dsp:cNvSpPr/>
      </dsp:nvSpPr>
      <dsp:spPr>
        <a:xfrm>
          <a:off x="6299364" y="370118"/>
          <a:ext cx="2051468" cy="1102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MOS Certification possibility! (Microsoft Office Suite)</a:t>
          </a:r>
          <a:endParaRPr lang="en-US" sz="1600" kern="1200" dirty="0"/>
        </a:p>
      </dsp:txBody>
      <dsp:txXfrm>
        <a:off x="6299364" y="370118"/>
        <a:ext cx="2051468" cy="1102940"/>
      </dsp:txXfrm>
    </dsp:sp>
    <dsp:sp modelId="{8A9F4D56-8A4A-40E7-8251-3AE61AC93EBA}">
      <dsp:nvSpPr>
        <dsp:cNvPr id="0" name=""/>
        <dsp:cNvSpPr/>
      </dsp:nvSpPr>
      <dsp:spPr>
        <a:xfrm rot="5400000">
          <a:off x="2804882" y="121957"/>
          <a:ext cx="1838233" cy="159926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3173586" y="288930"/>
        <a:ext cx="1100825" cy="1265317"/>
      </dsp:txXfrm>
    </dsp:sp>
    <dsp:sp modelId="{AE9C2C5D-F92F-4FBB-BD45-A11B61F60003}">
      <dsp:nvSpPr>
        <dsp:cNvPr id="0" name=""/>
        <dsp:cNvSpPr/>
      </dsp:nvSpPr>
      <dsp:spPr>
        <a:xfrm rot="5400000">
          <a:off x="3823949" y="1682250"/>
          <a:ext cx="1838233" cy="159926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This is a good first computer course</a:t>
          </a:r>
          <a:endParaRPr lang="en-US" sz="1800" kern="1200" dirty="0"/>
        </a:p>
      </dsp:txBody>
      <dsp:txXfrm rot="-5400000">
        <a:off x="4192653" y="1849223"/>
        <a:ext cx="1100825" cy="1265317"/>
      </dsp:txXfrm>
    </dsp:sp>
    <dsp:sp modelId="{D3B693CE-9527-4577-A575-C0B39C209B8D}">
      <dsp:nvSpPr>
        <dsp:cNvPr id="0" name=""/>
        <dsp:cNvSpPr/>
      </dsp:nvSpPr>
      <dsp:spPr>
        <a:xfrm>
          <a:off x="1363560" y="1817167"/>
          <a:ext cx="2620387" cy="1329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hlinkClick xmlns:r="http://schemas.openxmlformats.org/officeDocument/2006/relationships" r:id="rId1"/>
            </a:rPr>
            <a:t>Does UNL College of Business Administration require that you have Microsoft skills??</a:t>
          </a:r>
          <a:endParaRPr lang="en-US" sz="1600" kern="1200" dirty="0"/>
        </a:p>
      </dsp:txBody>
      <dsp:txXfrm>
        <a:off x="1363560" y="1817167"/>
        <a:ext cx="2620387" cy="1329429"/>
      </dsp:txXfrm>
    </dsp:sp>
    <dsp:sp modelId="{BDC70E5C-4350-44CD-B2EF-F4B3C8ACD981}">
      <dsp:nvSpPr>
        <dsp:cNvPr id="0" name=""/>
        <dsp:cNvSpPr/>
      </dsp:nvSpPr>
      <dsp:spPr>
        <a:xfrm rot="5400000">
          <a:off x="5551153" y="1682250"/>
          <a:ext cx="1838233" cy="159926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5919857" y="1849223"/>
        <a:ext cx="1100825" cy="1265317"/>
      </dsp:txXfrm>
    </dsp:sp>
    <dsp:sp modelId="{9D355110-DF68-41A9-BB17-91A9210E41E3}">
      <dsp:nvSpPr>
        <dsp:cNvPr id="0" name=""/>
        <dsp:cNvSpPr/>
      </dsp:nvSpPr>
      <dsp:spPr>
        <a:xfrm rot="5400000">
          <a:off x="4491204" y="3005417"/>
          <a:ext cx="1919998" cy="215527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1 Semester </a:t>
          </a:r>
          <a:endParaRPr lang="en-US" sz="2400" kern="1200" dirty="0"/>
        </a:p>
      </dsp:txBody>
      <dsp:txXfrm rot="-5400000">
        <a:off x="4732777" y="3443057"/>
        <a:ext cx="1436853" cy="1279998"/>
      </dsp:txXfrm>
    </dsp:sp>
    <dsp:sp modelId="{339DB4F9-566B-4E21-82EE-D397DF8BF8B5}">
      <dsp:nvSpPr>
        <dsp:cNvPr id="0" name=""/>
        <dsp:cNvSpPr/>
      </dsp:nvSpPr>
      <dsp:spPr>
        <a:xfrm>
          <a:off x="6585113" y="3531586"/>
          <a:ext cx="2051468" cy="1102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Word Processing, Spreadsheet, Database, Presentation</a:t>
          </a:r>
          <a:endParaRPr lang="en-US" sz="1600" kern="1200" dirty="0"/>
        </a:p>
      </dsp:txBody>
      <dsp:txXfrm>
        <a:off x="6585113" y="3531586"/>
        <a:ext cx="2051468" cy="1102940"/>
      </dsp:txXfrm>
    </dsp:sp>
    <dsp:sp modelId="{C9B564A6-EF7B-4B26-981E-70848087D5DD}">
      <dsp:nvSpPr>
        <dsp:cNvPr id="0" name=""/>
        <dsp:cNvSpPr/>
      </dsp:nvSpPr>
      <dsp:spPr>
        <a:xfrm rot="5400000">
          <a:off x="2533423" y="3269142"/>
          <a:ext cx="1838233" cy="159926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2902127" y="3436115"/>
        <a:ext cx="1100825" cy="126531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F4841C-FD41-409A-AE92-0C7496936367}">
      <dsp:nvSpPr>
        <dsp:cNvPr id="0" name=""/>
        <dsp:cNvSpPr/>
      </dsp:nvSpPr>
      <dsp:spPr>
        <a:xfrm rot="5400000">
          <a:off x="4673226" y="87634"/>
          <a:ext cx="1329436" cy="115661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9-12</a:t>
          </a:r>
          <a:endParaRPr lang="en-US" sz="2400" kern="1200" dirty="0"/>
        </a:p>
      </dsp:txBody>
      <dsp:txXfrm rot="-5400000">
        <a:off x="4939877" y="208393"/>
        <a:ext cx="796134" cy="915095"/>
      </dsp:txXfrm>
    </dsp:sp>
    <dsp:sp modelId="{4243AA63-FA5C-440D-8432-0F41E45392BD}">
      <dsp:nvSpPr>
        <dsp:cNvPr id="0" name=""/>
        <dsp:cNvSpPr/>
      </dsp:nvSpPr>
      <dsp:spPr>
        <a:xfrm>
          <a:off x="5951347" y="267108"/>
          <a:ext cx="1483651" cy="797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5951347" y="267108"/>
        <a:ext cx="1483651" cy="797662"/>
      </dsp:txXfrm>
    </dsp:sp>
    <dsp:sp modelId="{8A9F4D56-8A4A-40E7-8251-3AE61AC93EBA}">
      <dsp:nvSpPr>
        <dsp:cNvPr id="0" name=""/>
        <dsp:cNvSpPr/>
      </dsp:nvSpPr>
      <dsp:spPr>
        <a:xfrm rot="5400000">
          <a:off x="3424087" y="87634"/>
          <a:ext cx="1329436" cy="115661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3690738" y="208393"/>
        <a:ext cx="796134" cy="915095"/>
      </dsp:txXfrm>
    </dsp:sp>
    <dsp:sp modelId="{AE9C2C5D-F92F-4FBB-BD45-A11B61F60003}">
      <dsp:nvSpPr>
        <dsp:cNvPr id="0" name=""/>
        <dsp:cNvSpPr/>
      </dsp:nvSpPr>
      <dsp:spPr>
        <a:xfrm rot="5400000">
          <a:off x="4046264" y="1114047"/>
          <a:ext cx="1329436" cy="136063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Prereq-uisite</a:t>
          </a:r>
          <a:r>
            <a:rPr lang="en-US" sz="1800" kern="1200" dirty="0" smtClean="0"/>
            <a:t>: Info Tech 1</a:t>
          </a:r>
          <a:endParaRPr lang="en-US" sz="1800" kern="1200" dirty="0"/>
        </a:p>
      </dsp:txBody>
      <dsp:txXfrm rot="-5400000">
        <a:off x="4257437" y="1351220"/>
        <a:ext cx="907090" cy="886290"/>
      </dsp:txXfrm>
    </dsp:sp>
    <dsp:sp modelId="{D3B693CE-9527-4577-A575-C0B39C209B8D}">
      <dsp:nvSpPr>
        <dsp:cNvPr id="0" name=""/>
        <dsp:cNvSpPr/>
      </dsp:nvSpPr>
      <dsp:spPr>
        <a:xfrm>
          <a:off x="2908179" y="1395534"/>
          <a:ext cx="917485" cy="797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2908179" y="1395534"/>
        <a:ext cx="917485" cy="797662"/>
      </dsp:txXfrm>
    </dsp:sp>
    <dsp:sp modelId="{BDC70E5C-4350-44CD-B2EF-F4B3C8ACD981}">
      <dsp:nvSpPr>
        <dsp:cNvPr id="0" name=""/>
        <dsp:cNvSpPr/>
      </dsp:nvSpPr>
      <dsp:spPr>
        <a:xfrm rot="5400000">
          <a:off x="5295403" y="1216060"/>
          <a:ext cx="1329436" cy="115661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5562054" y="1336819"/>
        <a:ext cx="796134" cy="915095"/>
      </dsp:txXfrm>
    </dsp:sp>
    <dsp:sp modelId="{9D355110-DF68-41A9-BB17-91A9210E41E3}">
      <dsp:nvSpPr>
        <dsp:cNvPr id="0" name=""/>
        <dsp:cNvSpPr/>
      </dsp:nvSpPr>
      <dsp:spPr>
        <a:xfrm rot="5400000">
          <a:off x="4745553" y="2114686"/>
          <a:ext cx="1384807" cy="161444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1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Semester</a:t>
          </a:r>
          <a:r>
            <a:rPr lang="en-US" sz="1600" kern="1200" dirty="0" smtClean="0"/>
            <a:t> </a:t>
          </a:r>
          <a:endParaRPr lang="en-US" sz="1600" kern="1200" dirty="0"/>
        </a:p>
      </dsp:txBody>
      <dsp:txXfrm rot="-5400000">
        <a:off x="4899810" y="2460304"/>
        <a:ext cx="1076294" cy="923205"/>
      </dsp:txXfrm>
    </dsp:sp>
    <dsp:sp modelId="{339DB4F9-566B-4E21-82EE-D397DF8BF8B5}">
      <dsp:nvSpPr>
        <dsp:cNvPr id="0" name=""/>
        <dsp:cNvSpPr/>
      </dsp:nvSpPr>
      <dsp:spPr>
        <a:xfrm>
          <a:off x="6279961" y="2551646"/>
          <a:ext cx="1483651" cy="797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Become certified in MOS!</a:t>
          </a:r>
        </a:p>
      </dsp:txBody>
      <dsp:txXfrm>
        <a:off x="6279961" y="2551646"/>
        <a:ext cx="1483651" cy="797662"/>
      </dsp:txXfrm>
    </dsp:sp>
    <dsp:sp modelId="{C9B564A6-EF7B-4B26-981E-70848087D5DD}">
      <dsp:nvSpPr>
        <dsp:cNvPr id="0" name=""/>
        <dsp:cNvSpPr/>
      </dsp:nvSpPr>
      <dsp:spPr>
        <a:xfrm rot="5400000">
          <a:off x="3324075" y="2357880"/>
          <a:ext cx="1329436" cy="115661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3590726" y="2478639"/>
        <a:ext cx="796134" cy="915095"/>
      </dsp:txXfrm>
    </dsp:sp>
    <dsp:sp modelId="{95A4BE13-8CA7-402B-ABFB-9F4D5B0C7A6E}">
      <dsp:nvSpPr>
        <dsp:cNvPr id="0" name=""/>
        <dsp:cNvSpPr/>
      </dsp:nvSpPr>
      <dsp:spPr>
        <a:xfrm rot="5400000">
          <a:off x="3786920" y="2722123"/>
          <a:ext cx="1602436" cy="30419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C00000"/>
              </a:solidFill>
              <a:hlinkClick xmlns:r="http://schemas.openxmlformats.org/officeDocument/2006/relationships" r:id="rId1"/>
            </a:rPr>
            <a:t>Does UNL College of Business Administration require that you have Microsoft skills??</a:t>
          </a:r>
          <a:endParaRPr lang="en-US" sz="1400" b="1" kern="1200" dirty="0">
            <a:solidFill>
              <a:srgbClr val="C00000"/>
            </a:solidFill>
          </a:endParaRPr>
        </a:p>
      </dsp:txBody>
      <dsp:txXfrm rot="-5400000">
        <a:off x="3574161" y="3708943"/>
        <a:ext cx="2027954" cy="1068290"/>
      </dsp:txXfrm>
    </dsp:sp>
    <dsp:sp modelId="{99C3DE78-60F1-4385-997A-3400CDBE2722}">
      <dsp:nvSpPr>
        <dsp:cNvPr id="0" name=""/>
        <dsp:cNvSpPr/>
      </dsp:nvSpPr>
      <dsp:spPr>
        <a:xfrm>
          <a:off x="2649026" y="3844257"/>
          <a:ext cx="1435791" cy="797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7A8685-70E3-4B45-8E66-3E21882C290B}">
      <dsp:nvSpPr>
        <dsp:cNvPr id="0" name=""/>
        <dsp:cNvSpPr/>
      </dsp:nvSpPr>
      <dsp:spPr>
        <a:xfrm rot="5400000">
          <a:off x="6114815" y="3678902"/>
          <a:ext cx="1329436" cy="115661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6381466" y="3799661"/>
        <a:ext cx="796134" cy="91509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F4841C-FD41-409A-AE92-0C7496936367}">
      <dsp:nvSpPr>
        <dsp:cNvPr id="0" name=""/>
        <dsp:cNvSpPr/>
      </dsp:nvSpPr>
      <dsp:spPr>
        <a:xfrm rot="5400000">
          <a:off x="4523739" y="124209"/>
          <a:ext cx="1868323" cy="162544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Grades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9-12</a:t>
          </a:r>
          <a:endParaRPr lang="en-US" sz="2000" kern="1200" dirty="0"/>
        </a:p>
      </dsp:txBody>
      <dsp:txXfrm rot="-5400000">
        <a:off x="4898478" y="293915"/>
        <a:ext cx="1118845" cy="1286029"/>
      </dsp:txXfrm>
    </dsp:sp>
    <dsp:sp modelId="{4243AA63-FA5C-440D-8432-0F41E45392BD}">
      <dsp:nvSpPr>
        <dsp:cNvPr id="0" name=""/>
        <dsp:cNvSpPr/>
      </dsp:nvSpPr>
      <dsp:spPr>
        <a:xfrm>
          <a:off x="6461103" y="376433"/>
          <a:ext cx="1214916" cy="1120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9F4D56-8A4A-40E7-8251-3AE61AC93EBA}">
      <dsp:nvSpPr>
        <dsp:cNvPr id="0" name=""/>
        <dsp:cNvSpPr/>
      </dsp:nvSpPr>
      <dsp:spPr>
        <a:xfrm rot="5400000">
          <a:off x="2768262" y="124209"/>
          <a:ext cx="1868323" cy="162544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3143001" y="293915"/>
        <a:ext cx="1118845" cy="1286029"/>
      </dsp:txXfrm>
    </dsp:sp>
    <dsp:sp modelId="{AE9C2C5D-F92F-4FBB-BD45-A11B61F60003}">
      <dsp:nvSpPr>
        <dsp:cNvPr id="0" name=""/>
        <dsp:cNvSpPr/>
      </dsp:nvSpPr>
      <dsp:spPr>
        <a:xfrm rot="5400000">
          <a:off x="3490236" y="1478159"/>
          <a:ext cx="1868323" cy="211461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Create graphics, animations, publications</a:t>
          </a:r>
          <a:endParaRPr lang="en-US" sz="1900" kern="1200" dirty="0"/>
        </a:p>
      </dsp:txBody>
      <dsp:txXfrm rot="-5400000">
        <a:off x="3719525" y="1912693"/>
        <a:ext cx="1409746" cy="1245549"/>
      </dsp:txXfrm>
    </dsp:sp>
    <dsp:sp modelId="{D3B693CE-9527-4577-A575-C0B39C209B8D}">
      <dsp:nvSpPr>
        <dsp:cNvPr id="0" name=""/>
        <dsp:cNvSpPr/>
      </dsp:nvSpPr>
      <dsp:spPr>
        <a:xfrm>
          <a:off x="1679029" y="1962266"/>
          <a:ext cx="2017789" cy="1120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1679029" y="1962266"/>
        <a:ext cx="2017789" cy="1120994"/>
      </dsp:txXfrm>
    </dsp:sp>
    <dsp:sp modelId="{BDC70E5C-4350-44CD-B2EF-F4B3C8ACD981}">
      <dsp:nvSpPr>
        <dsp:cNvPr id="0" name=""/>
        <dsp:cNvSpPr/>
      </dsp:nvSpPr>
      <dsp:spPr>
        <a:xfrm rot="5400000">
          <a:off x="5423520" y="1722747"/>
          <a:ext cx="1868323" cy="162544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5798259" y="1892453"/>
        <a:ext cx="1118845" cy="1286029"/>
      </dsp:txXfrm>
    </dsp:sp>
    <dsp:sp modelId="{9D355110-DF68-41A9-BB17-91A9210E41E3}">
      <dsp:nvSpPr>
        <dsp:cNvPr id="0" name=""/>
        <dsp:cNvSpPr/>
      </dsp:nvSpPr>
      <dsp:spPr>
        <a:xfrm rot="5400000">
          <a:off x="4472944" y="3049817"/>
          <a:ext cx="1868323" cy="193976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Typography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Color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Imagery</a:t>
          </a:r>
          <a:endParaRPr lang="en-US" sz="1800" kern="1200" dirty="0"/>
        </a:p>
      </dsp:txBody>
      <dsp:txXfrm rot="-5400000">
        <a:off x="4760516" y="3396927"/>
        <a:ext cx="1293179" cy="1245549"/>
      </dsp:txXfrm>
    </dsp:sp>
    <dsp:sp modelId="{339DB4F9-566B-4E21-82EE-D397DF8BF8B5}">
      <dsp:nvSpPr>
        <dsp:cNvPr id="0" name=""/>
        <dsp:cNvSpPr/>
      </dsp:nvSpPr>
      <dsp:spPr>
        <a:xfrm>
          <a:off x="6319946" y="3548100"/>
          <a:ext cx="2085049" cy="1120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6319946" y="3548100"/>
        <a:ext cx="2085049" cy="1120994"/>
      </dsp:txXfrm>
    </dsp:sp>
    <dsp:sp modelId="{C9B564A6-EF7B-4B26-981E-70848087D5DD}">
      <dsp:nvSpPr>
        <dsp:cNvPr id="0" name=""/>
        <dsp:cNvSpPr/>
      </dsp:nvSpPr>
      <dsp:spPr>
        <a:xfrm rot="5400000">
          <a:off x="2641250" y="3270467"/>
          <a:ext cx="1868323" cy="162544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Create a webpage portfolio of work</a:t>
          </a:r>
          <a:endParaRPr lang="en-US" sz="1800" kern="1200" dirty="0"/>
        </a:p>
      </dsp:txBody>
      <dsp:txXfrm rot="-5400000">
        <a:off x="3015989" y="3440173"/>
        <a:ext cx="1118845" cy="128602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F4841C-FD41-409A-AE92-0C7496936367}">
      <dsp:nvSpPr>
        <dsp:cNvPr id="0" name=""/>
        <dsp:cNvSpPr/>
      </dsp:nvSpPr>
      <dsp:spPr>
        <a:xfrm rot="5400000">
          <a:off x="4564082" y="137661"/>
          <a:ext cx="1868323" cy="162544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Grades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9-12</a:t>
          </a:r>
          <a:endParaRPr lang="en-US" sz="2000" kern="1200" dirty="0"/>
        </a:p>
      </dsp:txBody>
      <dsp:txXfrm rot="-5400000">
        <a:off x="4938821" y="307367"/>
        <a:ext cx="1118845" cy="1286029"/>
      </dsp:txXfrm>
    </dsp:sp>
    <dsp:sp modelId="{4243AA63-FA5C-440D-8432-0F41E45392BD}">
      <dsp:nvSpPr>
        <dsp:cNvPr id="0" name=""/>
        <dsp:cNvSpPr/>
      </dsp:nvSpPr>
      <dsp:spPr>
        <a:xfrm>
          <a:off x="6319946" y="376433"/>
          <a:ext cx="2085049" cy="1120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Adobe Photoshop, Animate, Audition, Premiere</a:t>
          </a:r>
          <a:endParaRPr lang="en-US" sz="1600" kern="1200" dirty="0"/>
        </a:p>
      </dsp:txBody>
      <dsp:txXfrm>
        <a:off x="6319946" y="376433"/>
        <a:ext cx="2085049" cy="1120994"/>
      </dsp:txXfrm>
    </dsp:sp>
    <dsp:sp modelId="{8A9F4D56-8A4A-40E7-8251-3AE61AC93EBA}">
      <dsp:nvSpPr>
        <dsp:cNvPr id="0" name=""/>
        <dsp:cNvSpPr/>
      </dsp:nvSpPr>
      <dsp:spPr>
        <a:xfrm rot="5400000">
          <a:off x="2844463" y="162304"/>
          <a:ext cx="1868323" cy="162544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3219202" y="332010"/>
        <a:ext cx="1118845" cy="1286029"/>
      </dsp:txXfrm>
    </dsp:sp>
    <dsp:sp modelId="{AE9C2C5D-F92F-4FBB-BD45-A11B61F60003}">
      <dsp:nvSpPr>
        <dsp:cNvPr id="0" name=""/>
        <dsp:cNvSpPr/>
      </dsp:nvSpPr>
      <dsp:spPr>
        <a:xfrm rot="5400000">
          <a:off x="3642637" y="1710043"/>
          <a:ext cx="1868323" cy="162544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Create videos, animations, graphics, web pages</a:t>
          </a:r>
          <a:endParaRPr lang="en-US" sz="1600" kern="1200" dirty="0"/>
        </a:p>
      </dsp:txBody>
      <dsp:txXfrm rot="-5400000">
        <a:off x="4017376" y="1879749"/>
        <a:ext cx="1118845" cy="1286029"/>
      </dsp:txXfrm>
    </dsp:sp>
    <dsp:sp modelId="{D3B693CE-9527-4577-A575-C0B39C209B8D}">
      <dsp:nvSpPr>
        <dsp:cNvPr id="0" name=""/>
        <dsp:cNvSpPr/>
      </dsp:nvSpPr>
      <dsp:spPr>
        <a:xfrm>
          <a:off x="1679029" y="1962266"/>
          <a:ext cx="2017789" cy="1120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1679029" y="1962266"/>
        <a:ext cx="2017789" cy="1120994"/>
      </dsp:txXfrm>
    </dsp:sp>
    <dsp:sp modelId="{BDC70E5C-4350-44CD-B2EF-F4B3C8ACD981}">
      <dsp:nvSpPr>
        <dsp:cNvPr id="0" name=""/>
        <dsp:cNvSpPr/>
      </dsp:nvSpPr>
      <dsp:spPr>
        <a:xfrm rot="5400000">
          <a:off x="5398115" y="1710043"/>
          <a:ext cx="1868323" cy="162544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5772854" y="1879749"/>
        <a:ext cx="1118845" cy="1286029"/>
      </dsp:txXfrm>
    </dsp:sp>
    <dsp:sp modelId="{9D355110-DF68-41A9-BB17-91A9210E41E3}">
      <dsp:nvSpPr>
        <dsp:cNvPr id="0" name=""/>
        <dsp:cNvSpPr/>
      </dsp:nvSpPr>
      <dsp:spPr>
        <a:xfrm rot="5400000">
          <a:off x="4653641" y="3095702"/>
          <a:ext cx="1779970" cy="185435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1 Semester </a:t>
          </a:r>
          <a:endParaRPr lang="en-US" sz="2000" kern="1200" dirty="0"/>
        </a:p>
      </dsp:txBody>
      <dsp:txXfrm rot="-5400000">
        <a:off x="4925509" y="3429555"/>
        <a:ext cx="1236234" cy="1186646"/>
      </dsp:txXfrm>
    </dsp:sp>
    <dsp:sp modelId="{339DB4F9-566B-4E21-82EE-D397DF8BF8B5}">
      <dsp:nvSpPr>
        <dsp:cNvPr id="0" name=""/>
        <dsp:cNvSpPr/>
      </dsp:nvSpPr>
      <dsp:spPr>
        <a:xfrm>
          <a:off x="6319946" y="3548100"/>
          <a:ext cx="2085049" cy="1120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6319946" y="3548100"/>
        <a:ext cx="2085049" cy="1120994"/>
      </dsp:txXfrm>
    </dsp:sp>
    <dsp:sp modelId="{C9B564A6-EF7B-4B26-981E-70848087D5DD}">
      <dsp:nvSpPr>
        <dsp:cNvPr id="0" name=""/>
        <dsp:cNvSpPr/>
      </dsp:nvSpPr>
      <dsp:spPr>
        <a:xfrm rot="5400000">
          <a:off x="2768262" y="3295876"/>
          <a:ext cx="1868323" cy="162544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Create a webpage portfolio of work</a:t>
          </a:r>
          <a:endParaRPr lang="en-US" sz="1800" kern="1200" dirty="0"/>
        </a:p>
      </dsp:txBody>
      <dsp:txXfrm rot="-5400000">
        <a:off x="3143001" y="3465582"/>
        <a:ext cx="1118845" cy="12860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7.xml"/><Relationship Id="rId7" Type="http://schemas.openxmlformats.org/officeDocument/2006/relationships/image" Target="../media/image3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4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4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4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inkadvisor.com/2016/09/20/15-best-paying-jobs-for-college-business-majors-fo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6.xml"/><Relationship Id="rId7" Type="http://schemas.openxmlformats.org/officeDocument/2006/relationships/image" Target="../media/image2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BUSINESS EDUCATION &amp; INFORMATION </a:t>
            </a:r>
            <a:r>
              <a:rPr lang="en-US" dirty="0" smtClean="0"/>
              <a:t>TECHNOLOGY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92800" y="3996266"/>
            <a:ext cx="5610222" cy="2595034"/>
          </a:xfrm>
        </p:spPr>
        <p:txBody>
          <a:bodyPr>
            <a:noAutofit/>
          </a:bodyPr>
          <a:lstStyle/>
          <a:p>
            <a:r>
              <a:rPr lang="en-US" sz="2800" dirty="0" smtClean="0"/>
              <a:t>2017-18</a:t>
            </a:r>
          </a:p>
          <a:p>
            <a:r>
              <a:rPr lang="en-US" sz="2800" dirty="0"/>
              <a:t>LINCOLN NORTHEAST HIGH SCHOOL</a:t>
            </a:r>
            <a:endParaRPr lang="en-US" sz="2800" dirty="0" smtClean="0"/>
          </a:p>
          <a:p>
            <a:r>
              <a:rPr lang="en-US" sz="2800" dirty="0" smtClean="0"/>
              <a:t>COURSES  THAT WILL TAKE YOU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PLACES!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54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9625" y="359229"/>
            <a:ext cx="10018713" cy="1306286"/>
          </a:xfrm>
        </p:spPr>
        <p:txBody>
          <a:bodyPr/>
          <a:lstStyle/>
          <a:p>
            <a:r>
              <a:rPr lang="en-US" dirty="0" smtClean="0"/>
              <a:t>INFORMATION TECHNOLOGY 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4791385"/>
              </p:ext>
            </p:extLst>
          </p:nvPr>
        </p:nvGraphicFramePr>
        <p:xfrm>
          <a:off x="1484312" y="1502229"/>
          <a:ext cx="10084025" cy="5045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96466" y="1665515"/>
            <a:ext cx="2661700" cy="15716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757570" y="4635061"/>
            <a:ext cx="2297795" cy="17760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4066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9625" y="359229"/>
            <a:ext cx="10018713" cy="1306286"/>
          </a:xfrm>
        </p:spPr>
        <p:txBody>
          <a:bodyPr/>
          <a:lstStyle/>
          <a:p>
            <a:r>
              <a:rPr lang="en-US" dirty="0" smtClean="0"/>
              <a:t>INTRO TO DIGITAL DESIGN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2830765"/>
              </p:ext>
            </p:extLst>
          </p:nvPr>
        </p:nvGraphicFramePr>
        <p:xfrm>
          <a:off x="1484312" y="1502229"/>
          <a:ext cx="10084025" cy="5045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7796675" y="1775427"/>
            <a:ext cx="2085050" cy="1120994"/>
            <a:chOff x="6319945" y="376433"/>
            <a:chExt cx="2085050" cy="1120994"/>
          </a:xfrm>
        </p:grpSpPr>
        <p:sp>
          <p:nvSpPr>
            <p:cNvPr id="6" name="Rectangle 5"/>
            <p:cNvSpPr/>
            <p:nvPr/>
          </p:nvSpPr>
          <p:spPr>
            <a:xfrm>
              <a:off x="6319946" y="376433"/>
              <a:ext cx="2085049" cy="1120994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TextBox 6"/>
            <p:cNvSpPr txBox="1"/>
            <p:nvPr/>
          </p:nvSpPr>
          <p:spPr>
            <a:xfrm>
              <a:off x="6319945" y="376433"/>
              <a:ext cx="2085049" cy="11209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Adobe Illustrator, Photoshop, and InDesign</a:t>
              </a:r>
              <a:endParaRPr lang="en-US" sz="1600" kern="1200" dirty="0"/>
            </a:p>
          </p:txBody>
        </p:sp>
      </p:grpSp>
      <p:pic>
        <p:nvPicPr>
          <p:cNvPr id="1026" name="Picture 2" descr="Image result for adobe creative clou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337" y="5046924"/>
            <a:ext cx="3579649" cy="13479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98232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9625" y="359229"/>
            <a:ext cx="10018713" cy="1306286"/>
          </a:xfrm>
        </p:spPr>
        <p:txBody>
          <a:bodyPr/>
          <a:lstStyle/>
          <a:p>
            <a:r>
              <a:rPr lang="en-US" dirty="0" smtClean="0"/>
              <a:t>DIGITAL MEDIA 1	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3771129"/>
              </p:ext>
            </p:extLst>
          </p:nvPr>
        </p:nvGraphicFramePr>
        <p:xfrm>
          <a:off x="1484312" y="1502229"/>
          <a:ext cx="10084025" cy="5045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Image result for adobe creative clou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337" y="5046924"/>
            <a:ext cx="3579649" cy="13479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08442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9625" y="359229"/>
            <a:ext cx="10018713" cy="1306286"/>
          </a:xfrm>
        </p:spPr>
        <p:txBody>
          <a:bodyPr/>
          <a:lstStyle/>
          <a:p>
            <a:r>
              <a:rPr lang="en-US" dirty="0" smtClean="0"/>
              <a:t>DIGITAL MEDIA 2	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1130602"/>
              </p:ext>
            </p:extLst>
          </p:nvPr>
        </p:nvGraphicFramePr>
        <p:xfrm>
          <a:off x="1484312" y="1502229"/>
          <a:ext cx="10084025" cy="5045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94214" y="3347357"/>
            <a:ext cx="22043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Create a universal electronic portfolio showcasing your projects</a:t>
            </a:r>
            <a:endParaRPr lang="en-US" dirty="0"/>
          </a:p>
        </p:txBody>
      </p:sp>
      <p:pic>
        <p:nvPicPr>
          <p:cNvPr id="5" name="Picture 2" descr="Image result for adobe creative clou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1847" y="5046924"/>
            <a:ext cx="3579649" cy="13479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03959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244928"/>
            <a:ext cx="10018713" cy="1224643"/>
          </a:xfrm>
        </p:spPr>
        <p:txBody>
          <a:bodyPr/>
          <a:lstStyle/>
          <a:p>
            <a:r>
              <a:rPr lang="en-US" dirty="0" smtClean="0"/>
              <a:t>WEB PAGE PROGRAMMING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9960942"/>
              </p:ext>
            </p:extLst>
          </p:nvPr>
        </p:nvGraphicFramePr>
        <p:xfrm>
          <a:off x="1125083" y="1224643"/>
          <a:ext cx="10892746" cy="5127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615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244928"/>
            <a:ext cx="10018713" cy="122464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CREATIVE CODING THROUGH GAMES &amp; APPS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9681063"/>
              </p:ext>
            </p:extLst>
          </p:nvPr>
        </p:nvGraphicFramePr>
        <p:xfrm>
          <a:off x="1125083" y="1224643"/>
          <a:ext cx="10892746" cy="5127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791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244928"/>
            <a:ext cx="10018713" cy="1224643"/>
          </a:xfrm>
        </p:spPr>
        <p:txBody>
          <a:bodyPr/>
          <a:lstStyle/>
          <a:p>
            <a:r>
              <a:rPr lang="en-US" dirty="0" smtClean="0"/>
              <a:t>SPORTS &amp; ENTERTAINMENT MARKETING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9020003"/>
              </p:ext>
            </p:extLst>
          </p:nvPr>
        </p:nvGraphicFramePr>
        <p:xfrm>
          <a:off x="1151977" y="1238090"/>
          <a:ext cx="10892746" cy="5127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76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244928"/>
            <a:ext cx="10018713" cy="1224643"/>
          </a:xfrm>
        </p:spPr>
        <p:txBody>
          <a:bodyPr/>
          <a:lstStyle/>
          <a:p>
            <a:r>
              <a:rPr lang="en-US" dirty="0" smtClean="0"/>
              <a:t>BUSINESS MANAGEMENT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0191037"/>
              </p:ext>
            </p:extLst>
          </p:nvPr>
        </p:nvGraphicFramePr>
        <p:xfrm>
          <a:off x="1125083" y="1224643"/>
          <a:ext cx="10892746" cy="5127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872539" y="1628775"/>
            <a:ext cx="1985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NEXT OFFERED: 2018-19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25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3297" y="195945"/>
            <a:ext cx="10018713" cy="1061356"/>
          </a:xfrm>
        </p:spPr>
        <p:txBody>
          <a:bodyPr/>
          <a:lstStyle/>
          <a:p>
            <a:r>
              <a:rPr lang="en-US" dirty="0" smtClean="0"/>
              <a:t>COLLEGE PERSONAL FINANCE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0421285"/>
              </p:ext>
            </p:extLst>
          </p:nvPr>
        </p:nvGraphicFramePr>
        <p:xfrm>
          <a:off x="1484312" y="1175657"/>
          <a:ext cx="10288588" cy="5143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572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3297" y="195945"/>
            <a:ext cx="10018713" cy="1061356"/>
          </a:xfrm>
        </p:spPr>
        <p:txBody>
          <a:bodyPr/>
          <a:lstStyle/>
          <a:p>
            <a:r>
              <a:rPr lang="en-US" dirty="0" smtClean="0"/>
              <a:t>COLLEGE ACCOUNTING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7056134"/>
              </p:ext>
            </p:extLst>
          </p:nvPr>
        </p:nvGraphicFramePr>
        <p:xfrm>
          <a:off x="1484312" y="1175657"/>
          <a:ext cx="10288588" cy="5143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90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most popular major in college?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you know it is BUSINESS ADMINISTRATION AND MANAGEMENT?? (according to a number of sources)</a:t>
            </a:r>
            <a:endParaRPr lang="en-US" dirty="0"/>
          </a:p>
          <a:p>
            <a:r>
              <a:rPr lang="en-US" sz="3600" dirty="0" smtClean="0">
                <a:hlinkClick r:id="rId2"/>
              </a:rPr>
              <a:t>What are the top 10 college business majors??  </a:t>
            </a:r>
            <a:endParaRPr lang="en-US" sz="3600" dirty="0" smtClean="0"/>
          </a:p>
          <a:p>
            <a:pPr marL="0" indent="0">
              <a:buNone/>
            </a:pPr>
            <a:r>
              <a:rPr lang="en-US" dirty="0" smtClean="0"/>
              <a:t>(check this web site--15 best paying jobs for college business majors—2016)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911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3297" y="195945"/>
            <a:ext cx="10018713" cy="1061356"/>
          </a:xfrm>
        </p:spPr>
        <p:txBody>
          <a:bodyPr/>
          <a:lstStyle/>
          <a:p>
            <a:r>
              <a:rPr lang="en-US" dirty="0" smtClean="0"/>
              <a:t>**Work Experience**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8344683"/>
              </p:ext>
            </p:extLst>
          </p:nvPr>
        </p:nvGraphicFramePr>
        <p:xfrm>
          <a:off x="1484312" y="1175657"/>
          <a:ext cx="10288588" cy="5143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294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REGISTRATION FOR CLASSES WILL HAPPEN SOON! </a:t>
            </a:r>
            <a:r>
              <a:rPr lang="en-US" dirty="0"/>
              <a:t> </a:t>
            </a:r>
            <a:r>
              <a:rPr lang="en-US" dirty="0" smtClean="0"/>
              <a:t>So. . . 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5422" y="2438399"/>
            <a:ext cx="10018713" cy="3606801"/>
          </a:xfrm>
        </p:spPr>
        <p:txBody>
          <a:bodyPr/>
          <a:lstStyle/>
          <a:p>
            <a:r>
              <a:rPr lang="en-US" sz="2800" dirty="0" smtClean="0"/>
              <a:t>Jot down on your phone (or open a Doc on your Chromebook) the classes that are most interesting possibilities for you:</a:t>
            </a:r>
          </a:p>
          <a:p>
            <a:pPr lvl="1"/>
            <a:r>
              <a:rPr lang="en-US" sz="2400" dirty="0" smtClean="0"/>
              <a:t>1 Business Administration Path class</a:t>
            </a:r>
          </a:p>
          <a:p>
            <a:pPr lvl="1"/>
            <a:r>
              <a:rPr lang="en-US" sz="2400" dirty="0" smtClean="0"/>
              <a:t>1 Technology Path class</a:t>
            </a:r>
          </a:p>
          <a:p>
            <a:pPr lvl="1"/>
            <a:r>
              <a:rPr lang="en-US" dirty="0" smtClean="0"/>
              <a:t>---------------see next slide for all of your choices--------------------------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29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27000"/>
            <a:ext cx="10018713" cy="155484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Write 1 Business Admin class</a:t>
            </a:r>
            <a:br>
              <a:rPr lang="en-US" dirty="0" smtClean="0"/>
            </a:br>
            <a:r>
              <a:rPr lang="en-US" dirty="0" smtClean="0"/>
              <a:t>Write 1 Info Tech class</a:t>
            </a:r>
            <a:br>
              <a:rPr lang="en-US" dirty="0" smtClean="0"/>
            </a:br>
            <a:r>
              <a:rPr lang="en-US" dirty="0" smtClean="0"/>
              <a:t>Which </a:t>
            </a:r>
            <a:r>
              <a:rPr lang="en-US" dirty="0" smtClean="0">
                <a:solidFill>
                  <a:srgbClr val="00B0F0"/>
                </a:solidFill>
              </a:rPr>
              <a:t>path </a:t>
            </a:r>
            <a:r>
              <a:rPr lang="en-US" dirty="0" smtClean="0"/>
              <a:t>will you take??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8446306"/>
              </p:ext>
            </p:extLst>
          </p:nvPr>
        </p:nvGraphicFramePr>
        <p:xfrm>
          <a:off x="1371600" y="1803403"/>
          <a:ext cx="10629900" cy="4970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4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1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239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918">
                <a:tc>
                  <a:txBody>
                    <a:bodyPr/>
                    <a:lstStyle/>
                    <a:p>
                      <a:r>
                        <a:rPr lang="en-US" dirty="0" smtClean="0"/>
                        <a:t>Recommended for ALL!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Path:  </a:t>
                      </a:r>
                      <a:r>
                        <a:rPr lang="en-US" b="1" dirty="0" smtClean="0"/>
                        <a:t>Business Administration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Path: Information Technology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7606">
                <a:tc>
                  <a:txBody>
                    <a:bodyPr/>
                    <a:lstStyle/>
                    <a:p>
                      <a:r>
                        <a:rPr lang="en-US" dirty="0" smtClean="0"/>
                        <a:t>Take Charge—Graduation</a:t>
                      </a:r>
                    </a:p>
                    <a:p>
                      <a:r>
                        <a:rPr lang="en-US" dirty="0" smtClean="0"/>
                        <a:t>Requirement**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Accounting and/or</a:t>
                      </a:r>
                    </a:p>
                    <a:p>
                      <a:r>
                        <a:rPr lang="en-US" dirty="0" smtClean="0"/>
                        <a:t>College Accounting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Information Technology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2294">
                <a:tc>
                  <a:txBody>
                    <a:bodyPr/>
                    <a:lstStyle/>
                    <a:p>
                      <a:r>
                        <a:rPr lang="en-US" dirty="0" smtClean="0"/>
                        <a:t>Business Economics—meets Economics graduation</a:t>
                      </a:r>
                      <a:r>
                        <a:rPr lang="en-US" baseline="0" dirty="0" smtClean="0"/>
                        <a:t> requirements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Business Economics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Information Technology 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2294">
                <a:tc>
                  <a:txBody>
                    <a:bodyPr/>
                    <a:lstStyle/>
                    <a:p>
                      <a:r>
                        <a:rPr lang="en-US" dirty="0" smtClean="0"/>
                        <a:t>Information Technology 1—your “BEST” first computer class!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Business Management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Intro to Digital Design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7606">
                <a:tc>
                  <a:txBody>
                    <a:bodyPr/>
                    <a:lstStyle/>
                    <a:p>
                      <a:r>
                        <a:rPr lang="en-US" dirty="0" smtClean="0"/>
                        <a:t>World</a:t>
                      </a:r>
                      <a:r>
                        <a:rPr lang="en-US" baseline="0" dirty="0" smtClean="0"/>
                        <a:t> of Business—a TCA first step!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Sports &amp; Entertainment Marketing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Digital Media 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0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College Personal Finance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Digital Media 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56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Business 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Web Page Programming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760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Creative Coding through Games &amp; Apps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Curved Right Arrow 4"/>
          <p:cNvSpPr/>
          <p:nvPr/>
        </p:nvSpPr>
        <p:spPr>
          <a:xfrm rot="19490525">
            <a:off x="3192493" y="420574"/>
            <a:ext cx="1291012" cy="2686402"/>
          </a:xfrm>
          <a:prstGeom prst="curvedRightArrow">
            <a:avLst>
              <a:gd name="adj1" fmla="val 25000"/>
              <a:gd name="adj2" fmla="val 78250"/>
              <a:gd name="adj3" fmla="val 53108"/>
            </a:avLst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ircular Arrow 7"/>
          <p:cNvSpPr/>
          <p:nvPr/>
        </p:nvSpPr>
        <p:spPr>
          <a:xfrm rot="3146021">
            <a:off x="8759754" y="640018"/>
            <a:ext cx="2351454" cy="2146543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1"/>
              <a:gd name="adj5" fmla="val 12500"/>
            </a:avLst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22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27000"/>
            <a:ext cx="10018713" cy="1358901"/>
          </a:xfrm>
        </p:spPr>
        <p:txBody>
          <a:bodyPr>
            <a:normAutofit/>
          </a:bodyPr>
          <a:lstStyle/>
          <a:p>
            <a:r>
              <a:rPr lang="en-US" dirty="0" smtClean="0"/>
              <a:t>So what are </a:t>
            </a:r>
            <a:r>
              <a:rPr lang="en-US" dirty="0" smtClean="0">
                <a:solidFill>
                  <a:srgbClr val="00B0F0"/>
                </a:solidFill>
              </a:rPr>
              <a:t>your </a:t>
            </a:r>
            <a:r>
              <a:rPr lang="en-US" dirty="0" smtClean="0"/>
              <a:t>choices?</a:t>
            </a:r>
            <a:br>
              <a:rPr lang="en-US" dirty="0" smtClean="0"/>
            </a:br>
            <a:r>
              <a:rPr lang="en-US" dirty="0" smtClean="0"/>
              <a:t>Which </a:t>
            </a:r>
            <a:r>
              <a:rPr lang="en-US" dirty="0" smtClean="0">
                <a:solidFill>
                  <a:srgbClr val="00B0F0"/>
                </a:solidFill>
              </a:rPr>
              <a:t>path </a:t>
            </a:r>
            <a:r>
              <a:rPr lang="en-US" dirty="0" smtClean="0"/>
              <a:t>will you take??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6958456"/>
              </p:ext>
            </p:extLst>
          </p:nvPr>
        </p:nvGraphicFramePr>
        <p:xfrm>
          <a:off x="1614488" y="1485901"/>
          <a:ext cx="10329862" cy="5146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1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103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8299">
                <a:tc>
                  <a:txBody>
                    <a:bodyPr/>
                    <a:lstStyle/>
                    <a:p>
                      <a:r>
                        <a:rPr lang="en-US" dirty="0" smtClean="0"/>
                        <a:t>Recommended for ALL!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Path:  </a:t>
                      </a:r>
                      <a:r>
                        <a:rPr lang="en-US" b="1" dirty="0" smtClean="0"/>
                        <a:t>Business Administration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Path: Information Technology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r>
                        <a:rPr lang="en-US" dirty="0" smtClean="0"/>
                        <a:t>Take Charge—Graduation</a:t>
                      </a:r>
                    </a:p>
                    <a:p>
                      <a:r>
                        <a:rPr lang="en-US" dirty="0" smtClean="0"/>
                        <a:t>Requirement**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Accounting and/or</a:t>
                      </a:r>
                    </a:p>
                    <a:p>
                      <a:r>
                        <a:rPr lang="en-US" dirty="0" smtClean="0"/>
                        <a:t>College Accounting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Information Technology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Business Economics—meets Economics graduation</a:t>
                      </a:r>
                      <a:r>
                        <a:rPr lang="en-US" baseline="0" dirty="0" smtClean="0"/>
                        <a:t> requirements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Business Economics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Information Technology 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Information Technology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Business Management (next</a:t>
                      </a:r>
                      <a:r>
                        <a:rPr lang="en-US" baseline="0" dirty="0" smtClean="0"/>
                        <a:t> offered 2018-19)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Intro to Digital Design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r>
                        <a:rPr lang="en-US" dirty="0" smtClean="0"/>
                        <a:t>World</a:t>
                      </a:r>
                      <a:r>
                        <a:rPr lang="en-US" baseline="0" dirty="0" smtClean="0"/>
                        <a:t> of Business—a great introduction class; an especially important class if TCA is a goal of yours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Sports &amp; Entertainment Marketing (next offered 2017-18)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Digital Media 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4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College Personal Finance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Digital Media 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75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Business Law </a:t>
                      </a:r>
                      <a:r>
                        <a:rPr lang="en-US" sz="1600" dirty="0" smtClean="0"/>
                        <a:t>(next offered</a:t>
                      </a:r>
                      <a:r>
                        <a:rPr lang="en-US" sz="1600" baseline="0" dirty="0" smtClean="0"/>
                        <a:t> 2018-19)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Web Page Programming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75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Creative Coding through Games &amp; Apps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8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3297" y="195945"/>
            <a:ext cx="10018713" cy="1061356"/>
          </a:xfrm>
        </p:spPr>
        <p:txBody>
          <a:bodyPr/>
          <a:lstStyle/>
          <a:p>
            <a:r>
              <a:rPr lang="en-US" dirty="0" smtClean="0"/>
              <a:t>TAKE CHARGE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0636704"/>
              </p:ext>
            </p:extLst>
          </p:nvPr>
        </p:nvGraphicFramePr>
        <p:xfrm>
          <a:off x="1484312" y="1175657"/>
          <a:ext cx="10288588" cy="5143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478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3297" y="195945"/>
            <a:ext cx="10018713" cy="1061356"/>
          </a:xfrm>
        </p:spPr>
        <p:txBody>
          <a:bodyPr/>
          <a:lstStyle/>
          <a:p>
            <a:r>
              <a:rPr lang="en-US" dirty="0" smtClean="0"/>
              <a:t>KEYBOARDING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91752"/>
              </p:ext>
            </p:extLst>
          </p:nvPr>
        </p:nvGraphicFramePr>
        <p:xfrm>
          <a:off x="1484312" y="1175657"/>
          <a:ext cx="10288588" cy="5143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195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5954" y="261258"/>
            <a:ext cx="10018713" cy="1322614"/>
          </a:xfrm>
        </p:spPr>
        <p:txBody>
          <a:bodyPr/>
          <a:lstStyle/>
          <a:p>
            <a:r>
              <a:rPr lang="en-US" dirty="0" smtClean="0"/>
              <a:t>WORLD OF BUSINESS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0977192"/>
              </p:ext>
            </p:extLst>
          </p:nvPr>
        </p:nvGraphicFramePr>
        <p:xfrm>
          <a:off x="1484313" y="1322614"/>
          <a:ext cx="10100354" cy="50172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719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6968" y="195944"/>
            <a:ext cx="10018713" cy="1126670"/>
          </a:xfrm>
        </p:spPr>
        <p:txBody>
          <a:bodyPr/>
          <a:lstStyle/>
          <a:p>
            <a:r>
              <a:rPr lang="en-US" dirty="0" smtClean="0"/>
              <a:t>ACCOUNTING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8786911"/>
              </p:ext>
            </p:extLst>
          </p:nvPr>
        </p:nvGraphicFramePr>
        <p:xfrm>
          <a:off x="1516968" y="1094014"/>
          <a:ext cx="10206945" cy="5352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837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6968" y="342901"/>
            <a:ext cx="10018713" cy="963385"/>
          </a:xfrm>
        </p:spPr>
        <p:txBody>
          <a:bodyPr/>
          <a:lstStyle/>
          <a:p>
            <a:r>
              <a:rPr lang="en-US" dirty="0" smtClean="0"/>
              <a:t>BUSINESS ECONOMICS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9211409"/>
              </p:ext>
            </p:extLst>
          </p:nvPr>
        </p:nvGraphicFramePr>
        <p:xfrm>
          <a:off x="1516968" y="1126671"/>
          <a:ext cx="10206945" cy="5319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684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9625" y="359229"/>
            <a:ext cx="10018713" cy="1306286"/>
          </a:xfrm>
        </p:spPr>
        <p:txBody>
          <a:bodyPr/>
          <a:lstStyle/>
          <a:p>
            <a:r>
              <a:rPr lang="en-US" dirty="0" smtClean="0"/>
              <a:t>INFORMATION TECHNOLOGY 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9347365"/>
              </p:ext>
            </p:extLst>
          </p:nvPr>
        </p:nvGraphicFramePr>
        <p:xfrm>
          <a:off x="1484312" y="1502229"/>
          <a:ext cx="10084025" cy="5045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89101" y="4981903"/>
            <a:ext cx="2297795" cy="17760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49624" y="1665514"/>
            <a:ext cx="2661700" cy="15716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26692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12673</TotalTime>
  <Words>935</Words>
  <Application>Microsoft Office PowerPoint</Application>
  <PresentationFormat>Widescreen</PresentationFormat>
  <Paragraphs>192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Corbel</vt:lpstr>
      <vt:lpstr>Parallax</vt:lpstr>
      <vt:lpstr>BUSINESS EDUCATION &amp; INFORMATION TECHNOLOGY</vt:lpstr>
      <vt:lpstr>What is the most popular major in college?</vt:lpstr>
      <vt:lpstr>So what are your choices? Which path will you take??</vt:lpstr>
      <vt:lpstr>TAKE CHARGE</vt:lpstr>
      <vt:lpstr>KEYBOARDING</vt:lpstr>
      <vt:lpstr>WORLD OF BUSINESS</vt:lpstr>
      <vt:lpstr>ACCOUNTING</vt:lpstr>
      <vt:lpstr>BUSINESS ECONOMICS</vt:lpstr>
      <vt:lpstr>INFORMATION TECHNOLOGY 1</vt:lpstr>
      <vt:lpstr>INFORMATION TECHNOLOGY 2</vt:lpstr>
      <vt:lpstr>INTRO TO DIGITAL DESIGN</vt:lpstr>
      <vt:lpstr>DIGITAL MEDIA 1 </vt:lpstr>
      <vt:lpstr>DIGITAL MEDIA 2 </vt:lpstr>
      <vt:lpstr>WEB PAGE PROGRAMMING</vt:lpstr>
      <vt:lpstr>CREATIVE CODING THROUGH GAMES &amp; APPS</vt:lpstr>
      <vt:lpstr>SPORTS &amp; ENTERTAINMENT MARKETING</vt:lpstr>
      <vt:lpstr>BUSINESS MANAGEMENT</vt:lpstr>
      <vt:lpstr>COLLEGE PERSONAL FINANCE</vt:lpstr>
      <vt:lpstr>COLLEGE ACCOUNTING</vt:lpstr>
      <vt:lpstr>**Work Experience**</vt:lpstr>
      <vt:lpstr>REGISTRATION FOR CLASSES WILL HAPPEN SOON!  So. . . . </vt:lpstr>
      <vt:lpstr>Write 1 Business Admin class Write 1 Info Tech class Which path will you take??</vt:lpstr>
    </vt:vector>
  </TitlesOfParts>
  <Company>Lincoln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LINCOLN NORTHEAST HIGH SCHOOL</dc:title>
  <dc:creator>Debra Wolken</dc:creator>
  <cp:lastModifiedBy>Jocelyn Crabtree</cp:lastModifiedBy>
  <cp:revision>52</cp:revision>
  <dcterms:created xsi:type="dcterms:W3CDTF">2014-11-21T18:00:59Z</dcterms:created>
  <dcterms:modified xsi:type="dcterms:W3CDTF">2017-01-19T14:08:03Z</dcterms:modified>
</cp:coreProperties>
</file>