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You’re going shopping!!!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Online shop for anything school appropriate you want!!</a:t>
            </a:r>
          </a:p>
          <a:p>
            <a:r>
              <a:rPr lang="en-US" dirty="0" smtClean="0"/>
              <a:t>You’re beginning balance is $2000</a:t>
            </a:r>
          </a:p>
          <a:p>
            <a:r>
              <a:rPr lang="en-US" dirty="0" smtClean="0"/>
              <a:t>You must </a:t>
            </a:r>
            <a:r>
              <a:rPr lang="en-US" smtClean="0"/>
              <a:t>have </a:t>
            </a:r>
            <a:r>
              <a:rPr lang="en-US" smtClean="0"/>
              <a:t>15</a:t>
            </a:r>
            <a:r>
              <a:rPr lang="en-US" smtClean="0"/>
              <a:t> </a:t>
            </a:r>
            <a:r>
              <a:rPr lang="en-US" dirty="0" smtClean="0"/>
              <a:t>total transactions</a:t>
            </a:r>
          </a:p>
          <a:p>
            <a:r>
              <a:rPr lang="en-US" dirty="0" smtClean="0"/>
              <a:t>You must write 3 checks</a:t>
            </a:r>
          </a:p>
          <a:p>
            <a:r>
              <a:rPr lang="en-US" dirty="0" smtClean="0"/>
              <a:t>At some point in time during class I’ll yell out “payday”!  At that point you can add money to your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72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</TotalTime>
  <Words>56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You’re going shopping!!!</vt:lpstr>
      <vt:lpstr>Online shopping instructions</vt:lpstr>
    </vt:vector>
  </TitlesOfParts>
  <Company>Lincoln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going shopping!!!</dc:title>
  <dc:creator>David Mercer</dc:creator>
  <cp:lastModifiedBy>David Mercer</cp:lastModifiedBy>
  <cp:revision>2</cp:revision>
  <dcterms:created xsi:type="dcterms:W3CDTF">2017-10-05T17:47:04Z</dcterms:created>
  <dcterms:modified xsi:type="dcterms:W3CDTF">2018-02-27T20:50:01Z</dcterms:modified>
</cp:coreProperties>
</file>