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17013"/>
  <p:embeddedFontLst>
    <p:embeddedFont>
      <p:font typeface="Libre Baskerville" panose="020B0604020202020204" charset="0"/>
      <p:regular r:id="rId66"/>
      <p:bold r:id="rId67"/>
      <p:italic r:id="rId68"/>
    </p:embeddedFont>
    <p:embeddedFont>
      <p:font typeface="Balthazar" panose="020B0604020202020204" charset="0"/>
      <p:regular r:id="rId69"/>
    </p:embeddedFont>
    <p:embeddedFont>
      <p:font typeface="Verdana" panose="020B0604030504040204" pitchFamily="34" charset="0"/>
      <p:regular r:id="rId70"/>
      <p:bold r:id="rId71"/>
      <p:italic r:id="rId72"/>
      <p:boldItalic r:id="rId73"/>
    </p:embeddedFont>
    <p:embeddedFont>
      <p:font typeface="Rosarivo" panose="020B0604020202020204" charset="0"/>
      <p:regular r:id="rId74"/>
      <p:italic r:id="rId75"/>
    </p:embeddedFont>
    <p:embeddedFont>
      <p:font typeface="Arimo" panose="020B060402020202020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3775"/>
            <a:ext cx="4572225" cy="34188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30575"/>
            <a:ext cx="5486400" cy="4102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a:spLocks noGrp="1" noRot="1" noChangeAspect="1"/>
          </p:cNvSpPr>
          <p:nvPr>
            <p:ph type="sldImg" idx="2"/>
          </p:nvPr>
        </p:nvSpPr>
        <p:spPr>
          <a:xfrm>
            <a:off x="1150938" y="684213"/>
            <a:ext cx="4556125" cy="3417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43000" y="0"/>
            <a:ext cx="7313700"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22" name="Shape 22"/>
          <p:cNvSpPr txBox="1">
            <a:spLocks noGrp="1"/>
          </p:cNvSpPr>
          <p:nvPr>
            <p:ph type="body" idx="1"/>
          </p:nvPr>
        </p:nvSpPr>
        <p:spPr>
          <a:xfrm>
            <a:off x="1066800" y="1293813"/>
            <a:ext cx="7313700" cy="3963900"/>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743200" marR="0" lvl="5"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3200400" marR="0" lvl="6"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657600" marR="0" lvl="7"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4114800" marR="0" lvl="8"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61" name="Shape 6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2"/>
              </a:buClr>
              <a:buSzPts val="1400"/>
              <a:buFont typeface="Noto Sans Symbols"/>
              <a:buNone/>
              <a:defRPr sz="3200" b="0" i="0" u="none" strike="noStrike" cap="none">
                <a:solidFill>
                  <a:schemeClr val="dk1"/>
                </a:solidFill>
                <a:latin typeface="Rosarivo"/>
                <a:ea typeface="Rosarivo"/>
                <a:cs typeface="Rosarivo"/>
                <a:sym typeface="Rosarivo"/>
              </a:defRPr>
            </a:lvl1pPr>
            <a:lvl2pPr marL="457200" marR="0" lvl="1" indent="0" algn="l" rtl="0">
              <a:spcBef>
                <a:spcPts val="560"/>
              </a:spcBef>
              <a:spcAft>
                <a:spcPts val="0"/>
              </a:spcAft>
              <a:buClr>
                <a:schemeClr val="accent2"/>
              </a:buClr>
              <a:buSzPts val="1400"/>
              <a:buFont typeface="Noto Sans Symbols"/>
              <a:buNone/>
              <a:defRPr sz="2800" b="0" i="0" u="none" strike="noStrike" cap="none">
                <a:solidFill>
                  <a:schemeClr val="dk1"/>
                </a:solidFill>
                <a:latin typeface="Rosarivo"/>
                <a:ea typeface="Rosarivo"/>
                <a:cs typeface="Rosarivo"/>
                <a:sym typeface="Rosarivo"/>
              </a:defRPr>
            </a:lvl2pPr>
            <a:lvl3pPr marL="914400" marR="0" lvl="2" indent="0" algn="l" rtl="0">
              <a:spcBef>
                <a:spcPts val="480"/>
              </a:spcBef>
              <a:spcAft>
                <a:spcPts val="0"/>
              </a:spcAft>
              <a:buClr>
                <a:schemeClr val="dk2"/>
              </a:buClr>
              <a:buSzPts val="1400"/>
              <a:buFont typeface="Noto Sans Symbols"/>
              <a:buNone/>
              <a:defRPr sz="2400" b="0" i="0" u="none" strike="noStrike" cap="none">
                <a:solidFill>
                  <a:schemeClr val="dk1"/>
                </a:solidFill>
                <a:latin typeface="Rosarivo"/>
                <a:ea typeface="Rosarivo"/>
                <a:cs typeface="Rosarivo"/>
                <a:sym typeface="Rosarivo"/>
              </a:defRPr>
            </a:lvl3pPr>
            <a:lvl4pPr marL="1371600" marR="0" lvl="3" indent="0" algn="l" rtl="0">
              <a:spcBef>
                <a:spcPts val="400"/>
              </a:spcBef>
              <a:spcAft>
                <a:spcPts val="0"/>
              </a:spcAft>
              <a:buClr>
                <a:schemeClr val="accent2"/>
              </a:buClr>
              <a:buSzPts val="1400"/>
              <a:buFont typeface="Noto Sans Symbols"/>
              <a:buNone/>
              <a:defRPr sz="2000" b="0" i="0" u="none" strike="noStrike" cap="none">
                <a:solidFill>
                  <a:schemeClr val="dk1"/>
                </a:solidFill>
                <a:latin typeface="Rosarivo"/>
                <a:ea typeface="Rosarivo"/>
                <a:cs typeface="Rosarivo"/>
                <a:sym typeface="Rosarivo"/>
              </a:defRPr>
            </a:lvl4pPr>
            <a:lvl5pPr marL="1828800" marR="0" lvl="4" indent="0" algn="l" rtl="0">
              <a:spcBef>
                <a:spcPts val="400"/>
              </a:spcBef>
              <a:spcAft>
                <a:spcPts val="0"/>
              </a:spcAft>
              <a:buClr>
                <a:schemeClr val="dk2"/>
              </a:buClr>
              <a:buSzPts val="1400"/>
              <a:buFont typeface="Noto Sans Symbols"/>
              <a:buNone/>
              <a:defRPr sz="2000" b="0" i="0" u="none" strike="noStrike" cap="none">
                <a:solidFill>
                  <a:schemeClr val="dk1"/>
                </a:solidFill>
                <a:latin typeface="Rosarivo"/>
                <a:ea typeface="Rosarivo"/>
                <a:cs typeface="Rosarivo"/>
                <a:sym typeface="Rosarivo"/>
              </a:defRPr>
            </a:lvl5pPr>
            <a:lvl6pPr marL="2286000" marR="0" lvl="5" indent="0" algn="l" rtl="0">
              <a:spcBef>
                <a:spcPts val="400"/>
              </a:spcBef>
              <a:spcAft>
                <a:spcPts val="0"/>
              </a:spcAft>
              <a:buClr>
                <a:schemeClr val="dk2"/>
              </a:buClr>
              <a:buSzPts val="1400"/>
              <a:buFont typeface="Noto Sans Symbols"/>
              <a:buNone/>
              <a:defRPr sz="2000" b="0" i="0" u="none" strike="noStrike" cap="none">
                <a:solidFill>
                  <a:schemeClr val="dk1"/>
                </a:solidFill>
                <a:latin typeface="Rosarivo"/>
                <a:ea typeface="Rosarivo"/>
                <a:cs typeface="Rosarivo"/>
                <a:sym typeface="Rosarivo"/>
              </a:defRPr>
            </a:lvl6pPr>
            <a:lvl7pPr marL="2743200" marR="0" lvl="6" indent="0" algn="l" rtl="0">
              <a:spcBef>
                <a:spcPts val="400"/>
              </a:spcBef>
              <a:spcAft>
                <a:spcPts val="0"/>
              </a:spcAft>
              <a:buClr>
                <a:schemeClr val="dk2"/>
              </a:buClr>
              <a:buSzPts val="1400"/>
              <a:buFont typeface="Noto Sans Symbols"/>
              <a:buNone/>
              <a:defRPr sz="2000" b="0" i="0" u="none" strike="noStrike" cap="none">
                <a:solidFill>
                  <a:schemeClr val="dk1"/>
                </a:solidFill>
                <a:latin typeface="Rosarivo"/>
                <a:ea typeface="Rosarivo"/>
                <a:cs typeface="Rosarivo"/>
                <a:sym typeface="Rosarivo"/>
              </a:defRPr>
            </a:lvl7pPr>
            <a:lvl8pPr marL="3200400" marR="0" lvl="7" indent="0" algn="l" rtl="0">
              <a:spcBef>
                <a:spcPts val="400"/>
              </a:spcBef>
              <a:spcAft>
                <a:spcPts val="0"/>
              </a:spcAft>
              <a:buClr>
                <a:schemeClr val="dk2"/>
              </a:buClr>
              <a:buSzPts val="1400"/>
              <a:buFont typeface="Noto Sans Symbols"/>
              <a:buNone/>
              <a:defRPr sz="2000" b="0" i="0" u="none" strike="noStrike" cap="none">
                <a:solidFill>
                  <a:schemeClr val="dk1"/>
                </a:solidFill>
                <a:latin typeface="Rosarivo"/>
                <a:ea typeface="Rosarivo"/>
                <a:cs typeface="Rosarivo"/>
                <a:sym typeface="Rosarivo"/>
              </a:defRPr>
            </a:lvl8pPr>
            <a:lvl9pPr marL="3657600" marR="0" lvl="8" indent="0" algn="l" rtl="0">
              <a:spcBef>
                <a:spcPts val="400"/>
              </a:spcBef>
              <a:spcAft>
                <a:spcPts val="0"/>
              </a:spcAft>
              <a:buClr>
                <a:schemeClr val="dk2"/>
              </a:buClr>
              <a:buSzPts val="1400"/>
              <a:buFont typeface="Noto Sans Symbols"/>
              <a:buNone/>
              <a:defRPr sz="2000" b="0" i="0" u="none" strike="noStrike" cap="none">
                <a:solidFill>
                  <a:schemeClr val="dk1"/>
                </a:solidFill>
                <a:latin typeface="Rosarivo"/>
                <a:ea typeface="Rosarivo"/>
                <a:cs typeface="Rosarivo"/>
                <a:sym typeface="Rosarivo"/>
              </a:defRPr>
            </a:lvl9pPr>
          </a:lstStyle>
          <a:p>
            <a:endParaRPr/>
          </a:p>
        </p:txBody>
      </p:sp>
      <p:sp>
        <p:nvSpPr>
          <p:cNvPr id="62" name="Shape 6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2"/>
              </a:buClr>
              <a:buSzPts val="1960"/>
              <a:buFont typeface="Noto Sans Symbols"/>
              <a:buNone/>
              <a:defRPr sz="1400" b="0" i="0" u="none" strike="noStrike" cap="none">
                <a:solidFill>
                  <a:schemeClr val="dk1"/>
                </a:solidFill>
                <a:latin typeface="Rosarivo"/>
                <a:ea typeface="Rosarivo"/>
                <a:cs typeface="Rosarivo"/>
                <a:sym typeface="Rosarivo"/>
              </a:defRPr>
            </a:lvl1pPr>
            <a:lvl2pPr marL="914400" marR="0" lvl="1" indent="-228600" algn="l" rtl="0">
              <a:spcBef>
                <a:spcPts val="240"/>
              </a:spcBef>
              <a:spcAft>
                <a:spcPts val="0"/>
              </a:spcAft>
              <a:buClr>
                <a:schemeClr val="accent2"/>
              </a:buClr>
              <a:buSzPts val="1680"/>
              <a:buFont typeface="Noto Sans Symbols"/>
              <a:buNone/>
              <a:defRPr sz="1200" b="0" i="0" u="none" strike="noStrike" cap="none">
                <a:solidFill>
                  <a:schemeClr val="dk1"/>
                </a:solidFill>
                <a:latin typeface="Rosarivo"/>
                <a:ea typeface="Rosarivo"/>
                <a:cs typeface="Rosarivo"/>
                <a:sym typeface="Rosarivo"/>
              </a:defRPr>
            </a:lvl2pPr>
            <a:lvl3pPr marL="1371600" marR="0" lvl="2" indent="-228600" algn="l" rtl="0">
              <a:spcBef>
                <a:spcPts val="200"/>
              </a:spcBef>
              <a:spcAft>
                <a:spcPts val="0"/>
              </a:spcAft>
              <a:buClr>
                <a:schemeClr val="dk2"/>
              </a:buClr>
              <a:buSzPts val="1430"/>
              <a:buFont typeface="Noto Sans Symbols"/>
              <a:buNone/>
              <a:defRPr sz="1000" b="0" i="0" u="none" strike="noStrike" cap="none">
                <a:solidFill>
                  <a:schemeClr val="dk1"/>
                </a:solidFill>
                <a:latin typeface="Rosarivo"/>
                <a:ea typeface="Rosarivo"/>
                <a:cs typeface="Rosarivo"/>
                <a:sym typeface="Rosarivo"/>
              </a:defRPr>
            </a:lvl3pPr>
            <a:lvl4pPr marL="1828800" marR="0" lvl="3" indent="-228600" algn="l" rtl="0">
              <a:spcBef>
                <a:spcPts val="180"/>
              </a:spcBef>
              <a:spcAft>
                <a:spcPts val="0"/>
              </a:spcAft>
              <a:buClr>
                <a:schemeClr val="accent2"/>
              </a:buClr>
              <a:buSzPts val="1330"/>
              <a:buFont typeface="Noto Sans Symbols"/>
              <a:buNone/>
              <a:defRPr sz="900" b="0" i="0" u="none" strike="noStrike" cap="none">
                <a:solidFill>
                  <a:schemeClr val="dk1"/>
                </a:solidFill>
                <a:latin typeface="Rosarivo"/>
                <a:ea typeface="Rosarivo"/>
                <a:cs typeface="Rosarivo"/>
                <a:sym typeface="Rosarivo"/>
              </a:defRPr>
            </a:lvl4pPr>
            <a:lvl5pPr marL="2286000" marR="0" lvl="4"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5pPr>
            <a:lvl6pPr marL="2743200" marR="0" lvl="5"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6pPr>
            <a:lvl7pPr marL="3200400" marR="0" lvl="6"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7pPr>
            <a:lvl8pPr marL="3657600" marR="0" lvl="7"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8pPr>
            <a:lvl9pPr marL="4114800" marR="0" lvl="8"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143000" y="609600"/>
            <a:ext cx="7313613"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65" name="Shape 65"/>
          <p:cNvSpPr txBox="1">
            <a:spLocks noGrp="1"/>
          </p:cNvSpPr>
          <p:nvPr>
            <p:ph type="body" idx="1"/>
          </p:nvPr>
        </p:nvSpPr>
        <p:spPr>
          <a:xfrm rot="5400000">
            <a:off x="2741613" y="304800"/>
            <a:ext cx="3963987" cy="7313613"/>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743200" marR="0" lvl="5"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3200400" marR="0" lvl="6"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657600" marR="0" lvl="7"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4114800" marR="0" lvl="8"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rot="5400000">
            <a:off x="4866482" y="2353468"/>
            <a:ext cx="5334000" cy="1846263"/>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68" name="Shape 68"/>
          <p:cNvSpPr txBox="1">
            <a:spLocks noGrp="1"/>
          </p:cNvSpPr>
          <p:nvPr>
            <p:ph type="body" idx="1"/>
          </p:nvPr>
        </p:nvSpPr>
        <p:spPr>
          <a:xfrm rot="5400000">
            <a:off x="1095375" y="581025"/>
            <a:ext cx="5334000" cy="5391150"/>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743200" marR="0" lvl="5"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3200400" marR="0" lvl="6"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657600" marR="0" lvl="7"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4114800" marR="0" lvl="8"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
        <p:cNvGrpSpPr/>
        <p:nvPr/>
      </p:nvGrpSpPr>
      <p:grpSpPr>
        <a:xfrm>
          <a:off x="0" y="0"/>
          <a:ext cx="0" cy="0"/>
          <a:chOff x="0" y="0"/>
          <a:chExt cx="0" cy="0"/>
        </a:xfrm>
      </p:grpSpPr>
      <p:grpSp>
        <p:nvGrpSpPr>
          <p:cNvPr id="24" name="Shape 24"/>
          <p:cNvGrpSpPr/>
          <p:nvPr/>
        </p:nvGrpSpPr>
        <p:grpSpPr>
          <a:xfrm>
            <a:off x="304800" y="381000"/>
            <a:ext cx="8458200" cy="6096000"/>
            <a:chOff x="192" y="240"/>
            <a:chExt cx="5328" cy="3840"/>
          </a:xfrm>
        </p:grpSpPr>
        <p:sp>
          <p:nvSpPr>
            <p:cNvPr id="25" name="Shape 25"/>
            <p:cNvSpPr/>
            <p:nvPr/>
          </p:nvSpPr>
          <p:spPr>
            <a:xfrm>
              <a:off x="192" y="240"/>
              <a:ext cx="1243" cy="3561"/>
            </a:xfrm>
            <a:prstGeom prst="rect">
              <a:avLst/>
            </a:prstGeom>
            <a:solidFill>
              <a:srgbClr val="CCCC99"/>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grpSp>
          <p:nvGrpSpPr>
            <p:cNvPr id="26" name="Shape 26"/>
            <p:cNvGrpSpPr/>
            <p:nvPr/>
          </p:nvGrpSpPr>
          <p:grpSpPr>
            <a:xfrm>
              <a:off x="480" y="336"/>
              <a:ext cx="5040" cy="3744"/>
              <a:chOff x="107789475" y="106527600"/>
              <a:chExt cx="5824728" cy="8083296"/>
            </a:xfrm>
          </p:grpSpPr>
          <p:sp>
            <p:nvSpPr>
              <p:cNvPr id="27" name="Shape 27"/>
              <p:cNvSpPr/>
              <p:nvPr/>
            </p:nvSpPr>
            <p:spPr>
              <a:xfrm>
                <a:off x="107789475" y="106527600"/>
                <a:ext cx="5824728" cy="8083296"/>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28" name="Shape 28"/>
              <p:cNvSpPr/>
              <p:nvPr/>
            </p:nvSpPr>
            <p:spPr>
              <a:xfrm>
                <a:off x="107789475" y="106527600"/>
                <a:ext cx="5824728" cy="233172"/>
              </a:xfrm>
              <a:prstGeom prst="rect">
                <a:avLst/>
              </a:prstGeom>
              <a:solidFill>
                <a:srgbClr val="330033"/>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grpSp>
        <p:sp>
          <p:nvSpPr>
            <p:cNvPr id="29" name="Shape 29"/>
            <p:cNvSpPr/>
            <p:nvPr/>
          </p:nvSpPr>
          <p:spPr>
            <a:xfrm>
              <a:off x="4084" y="264"/>
              <a:ext cx="1436" cy="102"/>
            </a:xfrm>
            <a:prstGeom prst="rect">
              <a:avLst/>
            </a:prstGeom>
            <a:solidFill>
              <a:srgbClr val="CCCCCC"/>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cxnSp>
          <p:nvCxnSpPr>
            <p:cNvPr id="30" name="Shape 30"/>
            <p:cNvCxnSpPr/>
            <p:nvPr/>
          </p:nvCxnSpPr>
          <p:spPr>
            <a:xfrm>
              <a:off x="991" y="318"/>
              <a:ext cx="4458" cy="0"/>
            </a:xfrm>
            <a:prstGeom prst="straightConnector1">
              <a:avLst/>
            </a:prstGeom>
            <a:noFill/>
            <a:ln w="25400" cap="flat" cmpd="sng">
              <a:solidFill>
                <a:srgbClr val="330033"/>
              </a:solidFill>
              <a:prstDash val="solid"/>
              <a:round/>
              <a:headEnd type="none" w="med" len="med"/>
              <a:tailEnd type="none" w="med" len="med"/>
            </a:ln>
          </p:spPr>
        </p:cxnSp>
      </p:grpSp>
      <p:pic>
        <p:nvPicPr>
          <p:cNvPr id="31" name="Shape 31" descr="R:\Templates &amp; Logos\Logos\FEFE Logos from Debra Bowles\FEFE Logo Clear Background.png"/>
          <p:cNvPicPr preferRelativeResize="0"/>
          <p:nvPr/>
        </p:nvPicPr>
        <p:blipFill rotWithShape="1">
          <a:blip r:embed="rId2">
            <a:alphaModFix/>
          </a:blip>
          <a:srcRect/>
          <a:stretch/>
        </p:blipFill>
        <p:spPr>
          <a:xfrm>
            <a:off x="1600200" y="5334000"/>
            <a:ext cx="1066800" cy="593725"/>
          </a:xfrm>
          <a:prstGeom prst="rect">
            <a:avLst/>
          </a:prstGeom>
          <a:noFill/>
          <a:ln>
            <a:noFill/>
          </a:ln>
        </p:spPr>
      </p:pic>
      <p:pic>
        <p:nvPicPr>
          <p:cNvPr id="32" name="Shape 32" descr="R:\TCAI\Templates &amp; Logos\Logos\TCAI ICON_final.png"/>
          <p:cNvPicPr preferRelativeResize="0"/>
          <p:nvPr/>
        </p:nvPicPr>
        <p:blipFill rotWithShape="1">
          <a:blip r:embed="rId3">
            <a:alphaModFix/>
          </a:blip>
          <a:srcRect/>
          <a:stretch/>
        </p:blipFill>
        <p:spPr>
          <a:xfrm>
            <a:off x="3886200" y="5562600"/>
            <a:ext cx="1690688" cy="311150"/>
          </a:xfrm>
          <a:prstGeom prst="rect">
            <a:avLst/>
          </a:prstGeom>
          <a:noFill/>
          <a:ln>
            <a:noFill/>
          </a:ln>
        </p:spPr>
      </p:pic>
      <p:sp>
        <p:nvSpPr>
          <p:cNvPr id="33" name="Shape 33"/>
          <p:cNvSpPr txBox="1">
            <a:spLocks noGrp="1"/>
          </p:cNvSpPr>
          <p:nvPr>
            <p:ph type="ctrTitle"/>
          </p:nvPr>
        </p:nvSpPr>
        <p:spPr>
          <a:xfrm>
            <a:off x="1066800" y="985838"/>
            <a:ext cx="7239000" cy="1444625"/>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8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34" name="Shape 34"/>
          <p:cNvSpPr txBox="1">
            <a:spLocks noGrp="1"/>
          </p:cNvSpPr>
          <p:nvPr>
            <p:ph type="subTitle" idx="1"/>
          </p:nvPr>
        </p:nvSpPr>
        <p:spPr>
          <a:xfrm>
            <a:off x="1219200" y="3427413"/>
            <a:ext cx="7239000" cy="1752600"/>
          </a:xfrm>
          <a:prstGeom prst="rect">
            <a:avLst/>
          </a:prstGeom>
          <a:noFill/>
          <a:ln>
            <a:noFill/>
          </a:ln>
        </p:spPr>
        <p:txBody>
          <a:bodyPr spcFirstLastPara="1" wrap="square" lIns="91425" tIns="91425" rIns="91425" bIns="91425" anchor="t" anchorCtr="0"/>
          <a:lstStyle>
            <a:lvl1pPr marL="0" marR="0" lvl="0" indent="0" algn="ctr" rtl="0">
              <a:spcBef>
                <a:spcPts val="720"/>
              </a:spcBef>
              <a:spcAft>
                <a:spcPts val="0"/>
              </a:spcAft>
              <a:buClr>
                <a:schemeClr val="dk2"/>
              </a:buClr>
              <a:buSzPts val="1960"/>
              <a:buFont typeface="Noto Sans Symbols"/>
              <a:buNone/>
              <a:defRPr sz="3600" b="1" i="0" u="none" strike="noStrike" cap="none">
                <a:solidFill>
                  <a:schemeClr val="dk1"/>
                </a:solidFill>
                <a:latin typeface="Rosarivo"/>
                <a:ea typeface="Rosarivo"/>
                <a:cs typeface="Rosarivo"/>
                <a:sym typeface="Rosarivo"/>
              </a:defRPr>
            </a:lvl1pPr>
            <a:lvl2pPr marL="742950" marR="0" lvl="1" indent="-28575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143000" marR="0" lvl="2" indent="-228600"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600200" marR="0" lvl="3" indent="-228600"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057400" marR="0" lvl="4" indent="-22860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514600" marR="0" lvl="5" indent="-22860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2971800" marR="0" lvl="6" indent="-22860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429000" marR="0" lvl="7" indent="-22859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3886200" marR="0" lvl="8" indent="-22860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43000" y="609600"/>
            <a:ext cx="7313613"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37" name="Shape 37"/>
          <p:cNvSpPr txBox="1">
            <a:spLocks noGrp="1"/>
          </p:cNvSpPr>
          <p:nvPr>
            <p:ph type="body" idx="1"/>
          </p:nvPr>
        </p:nvSpPr>
        <p:spPr>
          <a:xfrm>
            <a:off x="1066800" y="1979613"/>
            <a:ext cx="3579813" cy="3963987"/>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1150" algn="l" rtl="0">
              <a:spcBef>
                <a:spcPts val="400"/>
              </a:spcBef>
              <a:spcAft>
                <a:spcPts val="0"/>
              </a:spcAft>
              <a:buClr>
                <a:schemeClr val="dk2"/>
              </a:buClr>
              <a:buSzPts val="1300"/>
              <a:buFont typeface="Noto Sans Symbols"/>
              <a:buChar char="○"/>
              <a:defRPr sz="2000" b="0" i="0" u="none" strike="noStrike" cap="none">
                <a:solidFill>
                  <a:schemeClr val="dk1"/>
                </a:solidFill>
                <a:latin typeface="Rosarivo"/>
                <a:ea typeface="Rosarivo"/>
                <a:cs typeface="Rosarivo"/>
                <a:sym typeface="Rosarivo"/>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Rosarivo"/>
                <a:ea typeface="Rosarivo"/>
                <a:cs typeface="Rosarivo"/>
                <a:sym typeface="Rosarivo"/>
              </a:defRPr>
            </a:lvl4pPr>
            <a:lvl5pPr marL="2286000" marR="0" lvl="4"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5pPr>
            <a:lvl6pPr marL="2743200" marR="0" lvl="5"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6pPr>
            <a:lvl7pPr marL="3200400" marR="0" lvl="6"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7pPr>
            <a:lvl8pPr marL="3657600" marR="0" lvl="7"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8pPr>
            <a:lvl9pPr marL="4114800" marR="0" lvl="8"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9pPr>
          </a:lstStyle>
          <a:p>
            <a:endParaRPr/>
          </a:p>
        </p:txBody>
      </p:sp>
      <p:sp>
        <p:nvSpPr>
          <p:cNvPr id="38" name="Shape 38"/>
          <p:cNvSpPr txBox="1">
            <a:spLocks noGrp="1"/>
          </p:cNvSpPr>
          <p:nvPr>
            <p:ph type="body" idx="2"/>
          </p:nvPr>
        </p:nvSpPr>
        <p:spPr>
          <a:xfrm>
            <a:off x="4799013" y="1979613"/>
            <a:ext cx="3581400" cy="3963987"/>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1150" algn="l" rtl="0">
              <a:spcBef>
                <a:spcPts val="400"/>
              </a:spcBef>
              <a:spcAft>
                <a:spcPts val="0"/>
              </a:spcAft>
              <a:buClr>
                <a:schemeClr val="dk2"/>
              </a:buClr>
              <a:buSzPts val="1300"/>
              <a:buFont typeface="Noto Sans Symbols"/>
              <a:buChar char="○"/>
              <a:defRPr sz="2000" b="0" i="0" u="none" strike="noStrike" cap="none">
                <a:solidFill>
                  <a:schemeClr val="dk1"/>
                </a:solidFill>
                <a:latin typeface="Rosarivo"/>
                <a:ea typeface="Rosarivo"/>
                <a:cs typeface="Rosarivo"/>
                <a:sym typeface="Rosarivo"/>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Rosarivo"/>
                <a:ea typeface="Rosarivo"/>
                <a:cs typeface="Rosarivo"/>
                <a:sym typeface="Rosarivo"/>
              </a:defRPr>
            </a:lvl4pPr>
            <a:lvl5pPr marL="2286000" marR="0" lvl="4"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5pPr>
            <a:lvl6pPr marL="2743200" marR="0" lvl="5"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6pPr>
            <a:lvl7pPr marL="3200400" marR="0" lvl="6"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7pPr>
            <a:lvl8pPr marL="3657600" marR="0" lvl="7"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8pPr>
            <a:lvl9pPr marL="4114800" marR="0" lvl="8" indent="-297179" algn="l" rtl="0">
              <a:spcBef>
                <a:spcPts val="360"/>
              </a:spcBef>
              <a:spcAft>
                <a:spcPts val="0"/>
              </a:spcAft>
              <a:buClr>
                <a:schemeClr val="dk2"/>
              </a:buClr>
              <a:buSzPts val="1080"/>
              <a:buFont typeface="Noto Sans Symbols"/>
              <a:buChar char="○"/>
              <a:defRPr sz="18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143000" y="609600"/>
            <a:ext cx="7313613"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41" name="Shape 41"/>
          <p:cNvSpPr txBox="1">
            <a:spLocks noGrp="1"/>
          </p:cNvSpPr>
          <p:nvPr>
            <p:ph type="body" idx="1"/>
          </p:nvPr>
        </p:nvSpPr>
        <p:spPr>
          <a:xfrm>
            <a:off x="1066800" y="1979613"/>
            <a:ext cx="3579813" cy="3963987"/>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743200" marR="0" lvl="5"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3200400" marR="0" lvl="6"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657600" marR="0" lvl="7"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4114800" marR="0" lvl="8"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
        <p:nvSpPr>
          <p:cNvPr id="42" name="Shape 42"/>
          <p:cNvSpPr txBox="1">
            <a:spLocks noGrp="1"/>
          </p:cNvSpPr>
          <p:nvPr>
            <p:ph type="body" idx="2"/>
          </p:nvPr>
        </p:nvSpPr>
        <p:spPr>
          <a:xfrm>
            <a:off x="4799013" y="1979613"/>
            <a:ext cx="3581400" cy="3963987"/>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743200" marR="0" lvl="5"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3200400" marR="0" lvl="6"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657600" marR="0" lvl="7"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4114800" marR="0" lvl="8"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45" name="Shape 4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2"/>
              </a:buClr>
              <a:buSzPts val="1960"/>
              <a:buFont typeface="Noto Sans Symbols"/>
              <a:buNone/>
              <a:defRPr sz="2000" b="0" i="0" u="none" strike="noStrike" cap="none">
                <a:solidFill>
                  <a:schemeClr val="dk1"/>
                </a:solidFill>
                <a:latin typeface="Rosarivo"/>
                <a:ea typeface="Rosarivo"/>
                <a:cs typeface="Rosarivo"/>
                <a:sym typeface="Rosarivo"/>
              </a:defRPr>
            </a:lvl1pPr>
            <a:lvl2pPr marL="914400" marR="0" lvl="1" indent="-228600" algn="l" rtl="0">
              <a:spcBef>
                <a:spcPts val="360"/>
              </a:spcBef>
              <a:spcAft>
                <a:spcPts val="0"/>
              </a:spcAft>
              <a:buClr>
                <a:schemeClr val="accent2"/>
              </a:buClr>
              <a:buSzPts val="1680"/>
              <a:buFont typeface="Noto Sans Symbols"/>
              <a:buNone/>
              <a:defRPr sz="1800" b="0" i="0" u="none" strike="noStrike" cap="none">
                <a:solidFill>
                  <a:schemeClr val="dk1"/>
                </a:solidFill>
                <a:latin typeface="Rosarivo"/>
                <a:ea typeface="Rosarivo"/>
                <a:cs typeface="Rosarivo"/>
                <a:sym typeface="Rosarivo"/>
              </a:defRPr>
            </a:lvl2pPr>
            <a:lvl3pPr marL="1371600" marR="0" lvl="2" indent="-228600" algn="l" rtl="0">
              <a:spcBef>
                <a:spcPts val="320"/>
              </a:spcBef>
              <a:spcAft>
                <a:spcPts val="0"/>
              </a:spcAft>
              <a:buClr>
                <a:schemeClr val="dk2"/>
              </a:buClr>
              <a:buSzPts val="1430"/>
              <a:buFont typeface="Noto Sans Symbols"/>
              <a:buNone/>
              <a:defRPr sz="1600" b="0" i="0" u="none" strike="noStrike" cap="none">
                <a:solidFill>
                  <a:schemeClr val="dk1"/>
                </a:solidFill>
                <a:latin typeface="Rosarivo"/>
                <a:ea typeface="Rosarivo"/>
                <a:cs typeface="Rosarivo"/>
                <a:sym typeface="Rosarivo"/>
              </a:defRPr>
            </a:lvl3pPr>
            <a:lvl4pPr marL="1828800" marR="0" lvl="3" indent="-228600" algn="l" rtl="0">
              <a:spcBef>
                <a:spcPts val="280"/>
              </a:spcBef>
              <a:spcAft>
                <a:spcPts val="0"/>
              </a:spcAft>
              <a:buClr>
                <a:schemeClr val="accent2"/>
              </a:buClr>
              <a:buSzPts val="1330"/>
              <a:buFont typeface="Noto Sans Symbols"/>
              <a:buNone/>
              <a:defRPr sz="1400" b="0" i="0" u="none" strike="noStrike" cap="none">
                <a:solidFill>
                  <a:schemeClr val="dk1"/>
                </a:solidFill>
                <a:latin typeface="Rosarivo"/>
                <a:ea typeface="Rosarivo"/>
                <a:cs typeface="Rosarivo"/>
                <a:sym typeface="Rosarivo"/>
              </a:defRPr>
            </a:lvl4pPr>
            <a:lvl5pPr marL="2286000" marR="0" lvl="4" indent="-228600" algn="l" rtl="0">
              <a:spcBef>
                <a:spcPts val="280"/>
              </a:spcBef>
              <a:spcAft>
                <a:spcPts val="0"/>
              </a:spcAft>
              <a:buClr>
                <a:schemeClr val="dk2"/>
              </a:buClr>
              <a:buSzPts val="1140"/>
              <a:buFont typeface="Noto Sans Symbols"/>
              <a:buNone/>
              <a:defRPr sz="1400" b="0" i="0" u="none" strike="noStrike" cap="none">
                <a:solidFill>
                  <a:schemeClr val="dk1"/>
                </a:solidFill>
                <a:latin typeface="Rosarivo"/>
                <a:ea typeface="Rosarivo"/>
                <a:cs typeface="Rosarivo"/>
                <a:sym typeface="Rosarivo"/>
              </a:defRPr>
            </a:lvl5pPr>
            <a:lvl6pPr marL="2743200" marR="0" lvl="5" indent="-228600" algn="l" rtl="0">
              <a:spcBef>
                <a:spcPts val="280"/>
              </a:spcBef>
              <a:spcAft>
                <a:spcPts val="0"/>
              </a:spcAft>
              <a:buClr>
                <a:schemeClr val="dk2"/>
              </a:buClr>
              <a:buSzPts val="1140"/>
              <a:buFont typeface="Noto Sans Symbols"/>
              <a:buNone/>
              <a:defRPr sz="1400" b="0" i="0" u="none" strike="noStrike" cap="none">
                <a:solidFill>
                  <a:schemeClr val="dk1"/>
                </a:solidFill>
                <a:latin typeface="Rosarivo"/>
                <a:ea typeface="Rosarivo"/>
                <a:cs typeface="Rosarivo"/>
                <a:sym typeface="Rosarivo"/>
              </a:defRPr>
            </a:lvl6pPr>
            <a:lvl7pPr marL="3200400" marR="0" lvl="6" indent="-228600" algn="l" rtl="0">
              <a:spcBef>
                <a:spcPts val="280"/>
              </a:spcBef>
              <a:spcAft>
                <a:spcPts val="0"/>
              </a:spcAft>
              <a:buClr>
                <a:schemeClr val="dk2"/>
              </a:buClr>
              <a:buSzPts val="1140"/>
              <a:buFont typeface="Noto Sans Symbols"/>
              <a:buNone/>
              <a:defRPr sz="1400" b="0" i="0" u="none" strike="noStrike" cap="none">
                <a:solidFill>
                  <a:schemeClr val="dk1"/>
                </a:solidFill>
                <a:latin typeface="Rosarivo"/>
                <a:ea typeface="Rosarivo"/>
                <a:cs typeface="Rosarivo"/>
                <a:sym typeface="Rosarivo"/>
              </a:defRPr>
            </a:lvl7pPr>
            <a:lvl8pPr marL="3657600" marR="0" lvl="7" indent="-228600" algn="l" rtl="0">
              <a:spcBef>
                <a:spcPts val="280"/>
              </a:spcBef>
              <a:spcAft>
                <a:spcPts val="0"/>
              </a:spcAft>
              <a:buClr>
                <a:schemeClr val="dk2"/>
              </a:buClr>
              <a:buSzPts val="1140"/>
              <a:buFont typeface="Noto Sans Symbols"/>
              <a:buNone/>
              <a:defRPr sz="1400" b="0" i="0" u="none" strike="noStrike" cap="none">
                <a:solidFill>
                  <a:schemeClr val="dk1"/>
                </a:solidFill>
                <a:latin typeface="Rosarivo"/>
                <a:ea typeface="Rosarivo"/>
                <a:cs typeface="Rosarivo"/>
                <a:sym typeface="Rosarivo"/>
              </a:defRPr>
            </a:lvl8pPr>
            <a:lvl9pPr marL="4114800" marR="0" lvl="8" indent="-228600" algn="l" rtl="0">
              <a:spcBef>
                <a:spcPts val="280"/>
              </a:spcBef>
              <a:spcAft>
                <a:spcPts val="0"/>
              </a:spcAft>
              <a:buClr>
                <a:schemeClr val="dk2"/>
              </a:buClr>
              <a:buSzPts val="1140"/>
              <a:buFont typeface="Noto Sans Symbols"/>
              <a:buNone/>
              <a:defRPr sz="14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48" name="Shape 4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2"/>
              </a:buClr>
              <a:buSzPts val="1960"/>
              <a:buFont typeface="Noto Sans Symbols"/>
              <a:buNone/>
              <a:defRPr sz="2400" b="1" i="0" u="none" strike="noStrike" cap="none">
                <a:solidFill>
                  <a:schemeClr val="dk1"/>
                </a:solidFill>
                <a:latin typeface="Rosarivo"/>
                <a:ea typeface="Rosarivo"/>
                <a:cs typeface="Rosarivo"/>
                <a:sym typeface="Rosarivo"/>
              </a:defRPr>
            </a:lvl1pPr>
            <a:lvl2pPr marL="914400" marR="0" lvl="1" indent="-228600" algn="l" rtl="0">
              <a:spcBef>
                <a:spcPts val="400"/>
              </a:spcBef>
              <a:spcAft>
                <a:spcPts val="0"/>
              </a:spcAft>
              <a:buClr>
                <a:schemeClr val="accent2"/>
              </a:buClr>
              <a:buSzPts val="1680"/>
              <a:buFont typeface="Noto Sans Symbols"/>
              <a:buNone/>
              <a:defRPr sz="2000" b="1" i="0" u="none" strike="noStrike" cap="none">
                <a:solidFill>
                  <a:schemeClr val="dk1"/>
                </a:solidFill>
                <a:latin typeface="Rosarivo"/>
                <a:ea typeface="Rosarivo"/>
                <a:cs typeface="Rosarivo"/>
                <a:sym typeface="Rosarivo"/>
              </a:defRPr>
            </a:lvl2pPr>
            <a:lvl3pPr marL="1371600" marR="0" lvl="2" indent="-228600" algn="l" rtl="0">
              <a:spcBef>
                <a:spcPts val="360"/>
              </a:spcBef>
              <a:spcAft>
                <a:spcPts val="0"/>
              </a:spcAft>
              <a:buClr>
                <a:schemeClr val="dk2"/>
              </a:buClr>
              <a:buSzPts val="1430"/>
              <a:buFont typeface="Noto Sans Symbols"/>
              <a:buNone/>
              <a:defRPr sz="1800" b="1" i="0" u="none" strike="noStrike" cap="none">
                <a:solidFill>
                  <a:schemeClr val="dk1"/>
                </a:solidFill>
                <a:latin typeface="Rosarivo"/>
                <a:ea typeface="Rosarivo"/>
                <a:cs typeface="Rosarivo"/>
                <a:sym typeface="Rosarivo"/>
              </a:defRPr>
            </a:lvl3pPr>
            <a:lvl4pPr marL="1828800" marR="0" lvl="3" indent="-228600" algn="l" rtl="0">
              <a:spcBef>
                <a:spcPts val="320"/>
              </a:spcBef>
              <a:spcAft>
                <a:spcPts val="0"/>
              </a:spcAft>
              <a:buClr>
                <a:schemeClr val="accent2"/>
              </a:buClr>
              <a:buSzPts val="1330"/>
              <a:buFont typeface="Noto Sans Symbols"/>
              <a:buNone/>
              <a:defRPr sz="1600" b="1" i="0" u="none" strike="noStrike" cap="none">
                <a:solidFill>
                  <a:schemeClr val="dk1"/>
                </a:solidFill>
                <a:latin typeface="Rosarivo"/>
                <a:ea typeface="Rosarivo"/>
                <a:cs typeface="Rosarivo"/>
                <a:sym typeface="Rosarivo"/>
              </a:defRPr>
            </a:lvl4pPr>
            <a:lvl5pPr marL="2286000" marR="0" lvl="4"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5pPr>
            <a:lvl6pPr marL="2743200" marR="0" lvl="5"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6pPr>
            <a:lvl7pPr marL="3200400" marR="0" lvl="6"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7pPr>
            <a:lvl8pPr marL="3657600" marR="0" lvl="7"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8pPr>
            <a:lvl9pPr marL="4114800" marR="0" lvl="8"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9pPr>
          </a:lstStyle>
          <a:p>
            <a:endParaRPr/>
          </a:p>
        </p:txBody>
      </p:sp>
      <p:sp>
        <p:nvSpPr>
          <p:cNvPr id="49" name="Shape 4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dk2"/>
              </a:buClr>
              <a:buSzPts val="1680"/>
              <a:buFont typeface="Noto Sans Symbols"/>
              <a:buChar char="○"/>
              <a:defRPr sz="2400" b="0" i="0" u="none" strike="noStrike" cap="none">
                <a:solidFill>
                  <a:schemeClr val="dk1"/>
                </a:solidFill>
                <a:latin typeface="Rosarivo"/>
                <a:ea typeface="Rosarivo"/>
                <a:cs typeface="Rosarivo"/>
                <a:sym typeface="Rosarivo"/>
              </a:defRPr>
            </a:lvl1pPr>
            <a:lvl2pPr marL="914400" marR="0" lvl="1"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Rosarivo"/>
                <a:ea typeface="Rosarivo"/>
                <a:cs typeface="Rosarivo"/>
                <a:sym typeface="Rosarivo"/>
              </a:defRPr>
            </a:lvl2pPr>
            <a:lvl3pPr marL="1371600" marR="0" lvl="2" indent="-302894" algn="l" rtl="0">
              <a:spcBef>
                <a:spcPts val="360"/>
              </a:spcBef>
              <a:spcAft>
                <a:spcPts val="0"/>
              </a:spcAft>
              <a:buClr>
                <a:schemeClr val="dk2"/>
              </a:buClr>
              <a:buSzPts val="1170"/>
              <a:buFont typeface="Noto Sans Symbols"/>
              <a:buChar char="○"/>
              <a:defRPr sz="1800" b="0" i="0" u="none" strike="noStrike" cap="none">
                <a:solidFill>
                  <a:schemeClr val="dk1"/>
                </a:solidFill>
                <a:latin typeface="Rosarivo"/>
                <a:ea typeface="Rosarivo"/>
                <a:cs typeface="Rosarivo"/>
                <a:sym typeface="Rosarivo"/>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Rosarivo"/>
                <a:ea typeface="Rosarivo"/>
                <a:cs typeface="Rosarivo"/>
                <a:sym typeface="Rosarivo"/>
              </a:defRPr>
            </a:lvl4pPr>
            <a:lvl5pPr marL="2286000" marR="0" lvl="4" indent="-289560"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5pPr>
            <a:lvl6pPr marL="2743200" marR="0" lvl="5" indent="-289560"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6pPr>
            <a:lvl7pPr marL="3200400" marR="0" lvl="6" indent="-289560"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7pPr>
            <a:lvl8pPr marL="3657600" marR="0" lvl="7" indent="-289559"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8pPr>
            <a:lvl9pPr marL="4114800" marR="0" lvl="8" indent="-289559"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9pPr>
          </a:lstStyle>
          <a:p>
            <a:endParaRPr/>
          </a:p>
        </p:txBody>
      </p:sp>
      <p:sp>
        <p:nvSpPr>
          <p:cNvPr id="50" name="Shape 5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2"/>
              </a:buClr>
              <a:buSzPts val="1960"/>
              <a:buFont typeface="Noto Sans Symbols"/>
              <a:buNone/>
              <a:defRPr sz="2400" b="1" i="0" u="none" strike="noStrike" cap="none">
                <a:solidFill>
                  <a:schemeClr val="dk1"/>
                </a:solidFill>
                <a:latin typeface="Rosarivo"/>
                <a:ea typeface="Rosarivo"/>
                <a:cs typeface="Rosarivo"/>
                <a:sym typeface="Rosarivo"/>
              </a:defRPr>
            </a:lvl1pPr>
            <a:lvl2pPr marL="914400" marR="0" lvl="1" indent="-228600" algn="l" rtl="0">
              <a:spcBef>
                <a:spcPts val="400"/>
              </a:spcBef>
              <a:spcAft>
                <a:spcPts val="0"/>
              </a:spcAft>
              <a:buClr>
                <a:schemeClr val="accent2"/>
              </a:buClr>
              <a:buSzPts val="1680"/>
              <a:buFont typeface="Noto Sans Symbols"/>
              <a:buNone/>
              <a:defRPr sz="2000" b="1" i="0" u="none" strike="noStrike" cap="none">
                <a:solidFill>
                  <a:schemeClr val="dk1"/>
                </a:solidFill>
                <a:latin typeface="Rosarivo"/>
                <a:ea typeface="Rosarivo"/>
                <a:cs typeface="Rosarivo"/>
                <a:sym typeface="Rosarivo"/>
              </a:defRPr>
            </a:lvl2pPr>
            <a:lvl3pPr marL="1371600" marR="0" lvl="2" indent="-228600" algn="l" rtl="0">
              <a:spcBef>
                <a:spcPts val="360"/>
              </a:spcBef>
              <a:spcAft>
                <a:spcPts val="0"/>
              </a:spcAft>
              <a:buClr>
                <a:schemeClr val="dk2"/>
              </a:buClr>
              <a:buSzPts val="1430"/>
              <a:buFont typeface="Noto Sans Symbols"/>
              <a:buNone/>
              <a:defRPr sz="1800" b="1" i="0" u="none" strike="noStrike" cap="none">
                <a:solidFill>
                  <a:schemeClr val="dk1"/>
                </a:solidFill>
                <a:latin typeface="Rosarivo"/>
                <a:ea typeface="Rosarivo"/>
                <a:cs typeface="Rosarivo"/>
                <a:sym typeface="Rosarivo"/>
              </a:defRPr>
            </a:lvl3pPr>
            <a:lvl4pPr marL="1828800" marR="0" lvl="3" indent="-228600" algn="l" rtl="0">
              <a:spcBef>
                <a:spcPts val="320"/>
              </a:spcBef>
              <a:spcAft>
                <a:spcPts val="0"/>
              </a:spcAft>
              <a:buClr>
                <a:schemeClr val="accent2"/>
              </a:buClr>
              <a:buSzPts val="1330"/>
              <a:buFont typeface="Noto Sans Symbols"/>
              <a:buNone/>
              <a:defRPr sz="1600" b="1" i="0" u="none" strike="noStrike" cap="none">
                <a:solidFill>
                  <a:schemeClr val="dk1"/>
                </a:solidFill>
                <a:latin typeface="Rosarivo"/>
                <a:ea typeface="Rosarivo"/>
                <a:cs typeface="Rosarivo"/>
                <a:sym typeface="Rosarivo"/>
              </a:defRPr>
            </a:lvl4pPr>
            <a:lvl5pPr marL="2286000" marR="0" lvl="4"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5pPr>
            <a:lvl6pPr marL="2743200" marR="0" lvl="5"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6pPr>
            <a:lvl7pPr marL="3200400" marR="0" lvl="6"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7pPr>
            <a:lvl8pPr marL="3657600" marR="0" lvl="7"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8pPr>
            <a:lvl9pPr marL="4114800" marR="0" lvl="8" indent="-228600" algn="l" rtl="0">
              <a:spcBef>
                <a:spcPts val="320"/>
              </a:spcBef>
              <a:spcAft>
                <a:spcPts val="0"/>
              </a:spcAft>
              <a:buClr>
                <a:schemeClr val="dk2"/>
              </a:buClr>
              <a:buSzPts val="1140"/>
              <a:buFont typeface="Noto Sans Symbols"/>
              <a:buNone/>
              <a:defRPr sz="1600" b="1" i="0" u="none" strike="noStrike" cap="none">
                <a:solidFill>
                  <a:schemeClr val="dk1"/>
                </a:solidFill>
                <a:latin typeface="Rosarivo"/>
                <a:ea typeface="Rosarivo"/>
                <a:cs typeface="Rosarivo"/>
                <a:sym typeface="Rosarivo"/>
              </a:defRPr>
            </a:lvl9pPr>
          </a:lstStyle>
          <a:p>
            <a:endParaRPr/>
          </a:p>
        </p:txBody>
      </p:sp>
      <p:sp>
        <p:nvSpPr>
          <p:cNvPr id="51" name="Shape 5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35280" algn="l" rtl="0">
              <a:spcBef>
                <a:spcPts val="480"/>
              </a:spcBef>
              <a:spcAft>
                <a:spcPts val="0"/>
              </a:spcAft>
              <a:buClr>
                <a:schemeClr val="dk2"/>
              </a:buClr>
              <a:buSzPts val="1680"/>
              <a:buFont typeface="Noto Sans Symbols"/>
              <a:buChar char="○"/>
              <a:defRPr sz="2400" b="0" i="0" u="none" strike="noStrike" cap="none">
                <a:solidFill>
                  <a:schemeClr val="dk1"/>
                </a:solidFill>
                <a:latin typeface="Rosarivo"/>
                <a:ea typeface="Rosarivo"/>
                <a:cs typeface="Rosarivo"/>
                <a:sym typeface="Rosarivo"/>
              </a:defRPr>
            </a:lvl1pPr>
            <a:lvl2pPr marL="914400" marR="0" lvl="1"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Rosarivo"/>
                <a:ea typeface="Rosarivo"/>
                <a:cs typeface="Rosarivo"/>
                <a:sym typeface="Rosarivo"/>
              </a:defRPr>
            </a:lvl2pPr>
            <a:lvl3pPr marL="1371600" marR="0" lvl="2" indent="-302894" algn="l" rtl="0">
              <a:spcBef>
                <a:spcPts val="360"/>
              </a:spcBef>
              <a:spcAft>
                <a:spcPts val="0"/>
              </a:spcAft>
              <a:buClr>
                <a:schemeClr val="dk2"/>
              </a:buClr>
              <a:buSzPts val="1170"/>
              <a:buFont typeface="Noto Sans Symbols"/>
              <a:buChar char="○"/>
              <a:defRPr sz="1800" b="0" i="0" u="none" strike="noStrike" cap="none">
                <a:solidFill>
                  <a:schemeClr val="dk1"/>
                </a:solidFill>
                <a:latin typeface="Rosarivo"/>
                <a:ea typeface="Rosarivo"/>
                <a:cs typeface="Rosarivo"/>
                <a:sym typeface="Rosarivo"/>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Rosarivo"/>
                <a:ea typeface="Rosarivo"/>
                <a:cs typeface="Rosarivo"/>
                <a:sym typeface="Rosarivo"/>
              </a:defRPr>
            </a:lvl4pPr>
            <a:lvl5pPr marL="2286000" marR="0" lvl="4" indent="-289560"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5pPr>
            <a:lvl6pPr marL="2743200" marR="0" lvl="5" indent="-289560"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6pPr>
            <a:lvl7pPr marL="3200400" marR="0" lvl="6" indent="-289560"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7pPr>
            <a:lvl8pPr marL="3657600" marR="0" lvl="7" indent="-289559"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8pPr>
            <a:lvl9pPr marL="4114800" marR="0" lvl="8" indent="-289559" algn="l" rtl="0">
              <a:spcBef>
                <a:spcPts val="320"/>
              </a:spcBef>
              <a:spcAft>
                <a:spcPts val="0"/>
              </a:spcAft>
              <a:buClr>
                <a:schemeClr val="dk2"/>
              </a:buClr>
              <a:buSzPts val="960"/>
              <a:buFont typeface="Noto Sans Symbols"/>
              <a:buChar char="○"/>
              <a:defRPr sz="16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143000" y="609600"/>
            <a:ext cx="7313613"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57" name="Shape 5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370840" algn="l" rtl="0">
              <a:spcBef>
                <a:spcPts val="640"/>
              </a:spcBef>
              <a:spcAft>
                <a:spcPts val="0"/>
              </a:spcAft>
              <a:buClr>
                <a:schemeClr val="dk2"/>
              </a:buClr>
              <a:buSzPts val="2240"/>
              <a:buFont typeface="Noto Sans Symbols"/>
              <a:buChar char="○"/>
              <a:defRPr sz="3200" b="0" i="0" u="none" strike="noStrike" cap="none">
                <a:solidFill>
                  <a:schemeClr val="dk1"/>
                </a:solidFill>
                <a:latin typeface="Rosarivo"/>
                <a:ea typeface="Rosarivo"/>
                <a:cs typeface="Rosarivo"/>
                <a:sym typeface="Rosarivo"/>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dk1"/>
                </a:solidFill>
                <a:latin typeface="Rosarivo"/>
                <a:ea typeface="Rosarivo"/>
                <a:cs typeface="Rosarivo"/>
                <a:sym typeface="Rosarivo"/>
              </a:defRPr>
            </a:lvl2pPr>
            <a:lvl3pPr marL="1371600" marR="0" lvl="2" indent="-327660" algn="l" rtl="0">
              <a:spcBef>
                <a:spcPts val="480"/>
              </a:spcBef>
              <a:spcAft>
                <a:spcPts val="0"/>
              </a:spcAft>
              <a:buClr>
                <a:schemeClr val="dk2"/>
              </a:buClr>
              <a:buSzPts val="1560"/>
              <a:buFont typeface="Noto Sans Symbols"/>
              <a:buChar char="○"/>
              <a:defRPr sz="2400" b="0" i="0" u="none" strike="noStrike" cap="none">
                <a:solidFill>
                  <a:schemeClr val="dk1"/>
                </a:solidFill>
                <a:latin typeface="Rosarivo"/>
                <a:ea typeface="Rosarivo"/>
                <a:cs typeface="Rosarivo"/>
                <a:sym typeface="Rosarivo"/>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Rosarivo"/>
                <a:ea typeface="Rosarivo"/>
                <a:cs typeface="Rosarivo"/>
                <a:sym typeface="Rosarivo"/>
              </a:defRPr>
            </a:lvl4pPr>
            <a:lvl5pPr marL="2286000" marR="0" lvl="4" indent="-304800" algn="l" rtl="0">
              <a:spcBef>
                <a:spcPts val="400"/>
              </a:spcBef>
              <a:spcAft>
                <a:spcPts val="0"/>
              </a:spcAft>
              <a:buClr>
                <a:schemeClr val="dk2"/>
              </a:buClr>
              <a:buSzPts val="1200"/>
              <a:buFont typeface="Noto Sans Symbols"/>
              <a:buChar char="○"/>
              <a:defRPr sz="2000" b="0" i="0" u="none" strike="noStrike" cap="none">
                <a:solidFill>
                  <a:schemeClr val="dk1"/>
                </a:solidFill>
                <a:latin typeface="Rosarivo"/>
                <a:ea typeface="Rosarivo"/>
                <a:cs typeface="Rosarivo"/>
                <a:sym typeface="Rosarivo"/>
              </a:defRPr>
            </a:lvl5pPr>
            <a:lvl6pPr marL="2743200" marR="0" lvl="5" indent="-304800" algn="l" rtl="0">
              <a:spcBef>
                <a:spcPts val="400"/>
              </a:spcBef>
              <a:spcAft>
                <a:spcPts val="0"/>
              </a:spcAft>
              <a:buClr>
                <a:schemeClr val="dk2"/>
              </a:buClr>
              <a:buSzPts val="1200"/>
              <a:buFont typeface="Noto Sans Symbols"/>
              <a:buChar char="○"/>
              <a:defRPr sz="2000" b="0" i="0" u="none" strike="noStrike" cap="none">
                <a:solidFill>
                  <a:schemeClr val="dk1"/>
                </a:solidFill>
                <a:latin typeface="Rosarivo"/>
                <a:ea typeface="Rosarivo"/>
                <a:cs typeface="Rosarivo"/>
                <a:sym typeface="Rosarivo"/>
              </a:defRPr>
            </a:lvl6pPr>
            <a:lvl7pPr marL="3200400" marR="0" lvl="6" indent="-304800" algn="l" rtl="0">
              <a:spcBef>
                <a:spcPts val="400"/>
              </a:spcBef>
              <a:spcAft>
                <a:spcPts val="0"/>
              </a:spcAft>
              <a:buClr>
                <a:schemeClr val="dk2"/>
              </a:buClr>
              <a:buSzPts val="1200"/>
              <a:buFont typeface="Noto Sans Symbols"/>
              <a:buChar char="○"/>
              <a:defRPr sz="2000" b="0" i="0" u="none" strike="noStrike" cap="none">
                <a:solidFill>
                  <a:schemeClr val="dk1"/>
                </a:solidFill>
                <a:latin typeface="Rosarivo"/>
                <a:ea typeface="Rosarivo"/>
                <a:cs typeface="Rosarivo"/>
                <a:sym typeface="Rosarivo"/>
              </a:defRPr>
            </a:lvl7pPr>
            <a:lvl8pPr marL="3657600" marR="0" lvl="7" indent="-304800" algn="l" rtl="0">
              <a:spcBef>
                <a:spcPts val="400"/>
              </a:spcBef>
              <a:spcAft>
                <a:spcPts val="0"/>
              </a:spcAft>
              <a:buClr>
                <a:schemeClr val="dk2"/>
              </a:buClr>
              <a:buSzPts val="1200"/>
              <a:buFont typeface="Noto Sans Symbols"/>
              <a:buChar char="○"/>
              <a:defRPr sz="2000" b="0" i="0" u="none" strike="noStrike" cap="none">
                <a:solidFill>
                  <a:schemeClr val="dk1"/>
                </a:solidFill>
                <a:latin typeface="Rosarivo"/>
                <a:ea typeface="Rosarivo"/>
                <a:cs typeface="Rosarivo"/>
                <a:sym typeface="Rosarivo"/>
              </a:defRPr>
            </a:lvl8pPr>
            <a:lvl9pPr marL="4114800" marR="0" lvl="8" indent="-304800" algn="l" rtl="0">
              <a:spcBef>
                <a:spcPts val="400"/>
              </a:spcBef>
              <a:spcAft>
                <a:spcPts val="0"/>
              </a:spcAft>
              <a:buClr>
                <a:schemeClr val="dk2"/>
              </a:buClr>
              <a:buSzPts val="1200"/>
              <a:buFont typeface="Noto Sans Symbols"/>
              <a:buChar char="○"/>
              <a:defRPr sz="2000" b="0" i="0" u="none" strike="noStrike" cap="none">
                <a:solidFill>
                  <a:schemeClr val="dk1"/>
                </a:solidFill>
                <a:latin typeface="Rosarivo"/>
                <a:ea typeface="Rosarivo"/>
                <a:cs typeface="Rosarivo"/>
                <a:sym typeface="Rosarivo"/>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2"/>
              </a:buClr>
              <a:buSzPts val="1960"/>
              <a:buFont typeface="Noto Sans Symbols"/>
              <a:buNone/>
              <a:defRPr sz="1400" b="0" i="0" u="none" strike="noStrike" cap="none">
                <a:solidFill>
                  <a:schemeClr val="dk1"/>
                </a:solidFill>
                <a:latin typeface="Rosarivo"/>
                <a:ea typeface="Rosarivo"/>
                <a:cs typeface="Rosarivo"/>
                <a:sym typeface="Rosarivo"/>
              </a:defRPr>
            </a:lvl1pPr>
            <a:lvl2pPr marL="914400" marR="0" lvl="1" indent="-228600" algn="l" rtl="0">
              <a:spcBef>
                <a:spcPts val="240"/>
              </a:spcBef>
              <a:spcAft>
                <a:spcPts val="0"/>
              </a:spcAft>
              <a:buClr>
                <a:schemeClr val="accent2"/>
              </a:buClr>
              <a:buSzPts val="1680"/>
              <a:buFont typeface="Noto Sans Symbols"/>
              <a:buNone/>
              <a:defRPr sz="1200" b="0" i="0" u="none" strike="noStrike" cap="none">
                <a:solidFill>
                  <a:schemeClr val="dk1"/>
                </a:solidFill>
                <a:latin typeface="Rosarivo"/>
                <a:ea typeface="Rosarivo"/>
                <a:cs typeface="Rosarivo"/>
                <a:sym typeface="Rosarivo"/>
              </a:defRPr>
            </a:lvl2pPr>
            <a:lvl3pPr marL="1371600" marR="0" lvl="2" indent="-228600" algn="l" rtl="0">
              <a:spcBef>
                <a:spcPts val="200"/>
              </a:spcBef>
              <a:spcAft>
                <a:spcPts val="0"/>
              </a:spcAft>
              <a:buClr>
                <a:schemeClr val="dk2"/>
              </a:buClr>
              <a:buSzPts val="1430"/>
              <a:buFont typeface="Noto Sans Symbols"/>
              <a:buNone/>
              <a:defRPr sz="1000" b="0" i="0" u="none" strike="noStrike" cap="none">
                <a:solidFill>
                  <a:schemeClr val="dk1"/>
                </a:solidFill>
                <a:latin typeface="Rosarivo"/>
                <a:ea typeface="Rosarivo"/>
                <a:cs typeface="Rosarivo"/>
                <a:sym typeface="Rosarivo"/>
              </a:defRPr>
            </a:lvl3pPr>
            <a:lvl4pPr marL="1828800" marR="0" lvl="3" indent="-228600" algn="l" rtl="0">
              <a:spcBef>
                <a:spcPts val="180"/>
              </a:spcBef>
              <a:spcAft>
                <a:spcPts val="0"/>
              </a:spcAft>
              <a:buClr>
                <a:schemeClr val="accent2"/>
              </a:buClr>
              <a:buSzPts val="1330"/>
              <a:buFont typeface="Noto Sans Symbols"/>
              <a:buNone/>
              <a:defRPr sz="900" b="0" i="0" u="none" strike="noStrike" cap="none">
                <a:solidFill>
                  <a:schemeClr val="dk1"/>
                </a:solidFill>
                <a:latin typeface="Rosarivo"/>
                <a:ea typeface="Rosarivo"/>
                <a:cs typeface="Rosarivo"/>
                <a:sym typeface="Rosarivo"/>
              </a:defRPr>
            </a:lvl4pPr>
            <a:lvl5pPr marL="2286000" marR="0" lvl="4"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5pPr>
            <a:lvl6pPr marL="2743200" marR="0" lvl="5"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6pPr>
            <a:lvl7pPr marL="3200400" marR="0" lvl="6"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7pPr>
            <a:lvl8pPr marL="3657600" marR="0" lvl="7"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8pPr>
            <a:lvl9pPr marL="4114800" marR="0" lvl="8" indent="-228600" algn="l" rtl="0">
              <a:spcBef>
                <a:spcPts val="180"/>
              </a:spcBef>
              <a:spcAft>
                <a:spcPts val="0"/>
              </a:spcAft>
              <a:buClr>
                <a:schemeClr val="dk2"/>
              </a:buClr>
              <a:buSzPts val="1140"/>
              <a:buFont typeface="Noto Sans Symbols"/>
              <a:buNone/>
              <a:defRPr sz="900" b="0" i="0" u="none" strike="noStrike" cap="none">
                <a:solidFill>
                  <a:schemeClr val="dk1"/>
                </a:solidFill>
                <a:latin typeface="Rosarivo"/>
                <a:ea typeface="Rosarivo"/>
                <a:cs typeface="Rosarivo"/>
                <a:sym typeface="Rosariv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304800" y="304800"/>
            <a:ext cx="8458200" cy="5791203"/>
            <a:chOff x="192" y="240"/>
            <a:chExt cx="5328" cy="3840"/>
          </a:xfrm>
        </p:grpSpPr>
        <p:sp>
          <p:nvSpPr>
            <p:cNvPr id="7" name="Shape 7"/>
            <p:cNvSpPr/>
            <p:nvPr/>
          </p:nvSpPr>
          <p:spPr>
            <a:xfrm>
              <a:off x="192" y="240"/>
              <a:ext cx="1243" cy="3561"/>
            </a:xfrm>
            <a:prstGeom prst="rect">
              <a:avLst/>
            </a:prstGeom>
            <a:solidFill>
              <a:srgbClr val="CCCC99"/>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grpSp>
          <p:nvGrpSpPr>
            <p:cNvPr id="8" name="Shape 8"/>
            <p:cNvGrpSpPr/>
            <p:nvPr/>
          </p:nvGrpSpPr>
          <p:grpSpPr>
            <a:xfrm>
              <a:off x="480" y="336"/>
              <a:ext cx="5040" cy="3744"/>
              <a:chOff x="107789475" y="106527150"/>
              <a:chExt cx="5824728" cy="8083750"/>
            </a:xfrm>
          </p:grpSpPr>
          <p:sp>
            <p:nvSpPr>
              <p:cNvPr id="9" name="Shape 9"/>
              <p:cNvSpPr/>
              <p:nvPr/>
            </p:nvSpPr>
            <p:spPr>
              <a:xfrm>
                <a:off x="107789475" y="106527150"/>
                <a:ext cx="5824728" cy="8083750"/>
              </a:xfrm>
              <a:prstGeom prst="rect">
                <a:avLst/>
              </a:prstGeom>
              <a:solidFill>
                <a:srgbClr val="FFFFFF"/>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10" name="Shape 10"/>
              <p:cNvSpPr/>
              <p:nvPr/>
            </p:nvSpPr>
            <p:spPr>
              <a:xfrm>
                <a:off x="107789475" y="106527150"/>
                <a:ext cx="5824728" cy="234080"/>
              </a:xfrm>
              <a:prstGeom prst="rect">
                <a:avLst/>
              </a:prstGeom>
              <a:solidFill>
                <a:srgbClr val="330033"/>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grpSp>
        <p:sp>
          <p:nvSpPr>
            <p:cNvPr id="11" name="Shape 11"/>
            <p:cNvSpPr/>
            <p:nvPr/>
          </p:nvSpPr>
          <p:spPr>
            <a:xfrm>
              <a:off x="4084" y="264"/>
              <a:ext cx="1436" cy="102"/>
            </a:xfrm>
            <a:prstGeom prst="rect">
              <a:avLst/>
            </a:prstGeom>
            <a:solidFill>
              <a:srgbClr val="CCCCCC"/>
            </a:solid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p:txBody>
        </p:sp>
        <p:cxnSp>
          <p:nvCxnSpPr>
            <p:cNvPr id="12" name="Shape 12"/>
            <p:cNvCxnSpPr/>
            <p:nvPr/>
          </p:nvCxnSpPr>
          <p:spPr>
            <a:xfrm>
              <a:off x="991" y="318"/>
              <a:ext cx="4458" cy="0"/>
            </a:xfrm>
            <a:prstGeom prst="straightConnector1">
              <a:avLst/>
            </a:prstGeom>
            <a:noFill/>
            <a:ln w="25400" cap="flat" cmpd="sng">
              <a:solidFill>
                <a:srgbClr val="330033"/>
              </a:solidFill>
              <a:prstDash val="solid"/>
              <a:round/>
              <a:headEnd type="none" w="med" len="med"/>
              <a:tailEnd type="none" w="med" len="med"/>
            </a:ln>
          </p:spPr>
        </p:cxnSp>
      </p:grpSp>
      <p:sp>
        <p:nvSpPr>
          <p:cNvPr id="13" name="Shape 13"/>
          <p:cNvSpPr txBox="1">
            <a:spLocks noGrp="1"/>
          </p:cNvSpPr>
          <p:nvPr>
            <p:ph type="title"/>
          </p:nvPr>
        </p:nvSpPr>
        <p:spPr>
          <a:xfrm>
            <a:off x="1143000" y="609600"/>
            <a:ext cx="7313613" cy="11430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1pPr>
            <a:lvl2pPr marL="0" marR="0" lvl="1"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2pPr>
            <a:lvl3pPr marL="0" marR="0" lvl="2"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3pPr>
            <a:lvl4pPr marL="0" marR="0" lvl="3"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4pPr>
            <a:lvl5pPr marL="0" marR="0" lvl="4"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5pPr>
            <a:lvl6pPr marL="457200" marR="0" lvl="5"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6pPr>
            <a:lvl7pPr marL="914400" marR="0" lvl="6"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7pPr>
            <a:lvl8pPr marL="1371600" marR="0" lvl="7"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8pPr>
            <a:lvl9pPr marL="1828800" marR="0" lvl="8" indent="0" algn="ctr" rtl="0">
              <a:spcBef>
                <a:spcPts val="0"/>
              </a:spcBef>
              <a:spcAft>
                <a:spcPts val="0"/>
              </a:spcAft>
              <a:buSzPts val="1400"/>
              <a:buNone/>
              <a:defRPr sz="4000" b="1" i="0" u="none" strike="noStrike" cap="none">
                <a:solidFill>
                  <a:srgbClr val="00006C"/>
                </a:solidFill>
                <a:latin typeface="Balthazar"/>
                <a:ea typeface="Balthazar"/>
                <a:cs typeface="Balthazar"/>
                <a:sym typeface="Balthazar"/>
              </a:defRPr>
            </a:lvl9pPr>
          </a:lstStyle>
          <a:p>
            <a:endParaRPr/>
          </a:p>
        </p:txBody>
      </p:sp>
      <p:sp>
        <p:nvSpPr>
          <p:cNvPr id="14" name="Shape 14"/>
          <p:cNvSpPr txBox="1">
            <a:spLocks noGrp="1"/>
          </p:cNvSpPr>
          <p:nvPr>
            <p:ph type="body" idx="1"/>
          </p:nvPr>
        </p:nvSpPr>
        <p:spPr>
          <a:xfrm>
            <a:off x="1066800" y="1979613"/>
            <a:ext cx="7313613" cy="3963987"/>
          </a:xfrm>
          <a:prstGeom prst="rect">
            <a:avLst/>
          </a:prstGeom>
          <a:noFill/>
          <a:ln>
            <a:noFill/>
          </a:ln>
        </p:spPr>
        <p:txBody>
          <a:bodyPr spcFirstLastPara="1" wrap="square" lIns="91425" tIns="91425" rIns="91425" bIns="91425"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Rosarivo"/>
                <a:ea typeface="Rosarivo"/>
                <a:cs typeface="Rosarivo"/>
                <a:sym typeface="Rosarivo"/>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Rosarivo"/>
                <a:ea typeface="Rosarivo"/>
                <a:cs typeface="Rosarivo"/>
                <a:sym typeface="Rosarivo"/>
              </a:defRPr>
            </a:lvl2pPr>
            <a:lvl3pPr marL="1371600" marR="0" lvl="2" indent="-319405" algn="l" rtl="0">
              <a:spcBef>
                <a:spcPts val="440"/>
              </a:spcBef>
              <a:spcAft>
                <a:spcPts val="0"/>
              </a:spcAft>
              <a:buClr>
                <a:schemeClr val="dk2"/>
              </a:buClr>
              <a:buSzPts val="1430"/>
              <a:buFont typeface="Noto Sans Symbols"/>
              <a:buChar char="○"/>
              <a:defRPr sz="2200" b="0" i="0" u="none" strike="noStrike" cap="none">
                <a:solidFill>
                  <a:schemeClr val="dk1"/>
                </a:solidFill>
                <a:latin typeface="Rosarivo"/>
                <a:ea typeface="Rosarivo"/>
                <a:cs typeface="Rosarivo"/>
                <a:sym typeface="Rosarivo"/>
              </a:defRPr>
            </a:lvl3pPr>
            <a:lvl4pPr marL="1828800" marR="0" lvl="3" indent="-313055" algn="l" rtl="0">
              <a:spcBef>
                <a:spcPts val="380"/>
              </a:spcBef>
              <a:spcAft>
                <a:spcPts val="0"/>
              </a:spcAft>
              <a:buClr>
                <a:schemeClr val="accent2"/>
              </a:buClr>
              <a:buSzPts val="1330"/>
              <a:buFont typeface="Noto Sans Symbols"/>
              <a:buChar char="●"/>
              <a:defRPr sz="1900" b="0" i="0" u="none" strike="noStrike" cap="none">
                <a:solidFill>
                  <a:schemeClr val="dk1"/>
                </a:solidFill>
                <a:latin typeface="Rosarivo"/>
                <a:ea typeface="Rosarivo"/>
                <a:cs typeface="Rosarivo"/>
                <a:sym typeface="Rosarivo"/>
              </a:defRPr>
            </a:lvl4pPr>
            <a:lvl5pPr marL="2286000" marR="0" lvl="4"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5pPr>
            <a:lvl6pPr marL="2743200" marR="0" lvl="5"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6pPr>
            <a:lvl7pPr marL="3200400" marR="0" lvl="6" indent="-300989"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7pPr>
            <a:lvl8pPr marL="3657600" marR="0" lvl="7"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8pPr>
            <a:lvl9pPr marL="4114800" marR="0" lvl="8" indent="-300990" algn="l" rtl="0">
              <a:spcBef>
                <a:spcPts val="380"/>
              </a:spcBef>
              <a:spcAft>
                <a:spcPts val="0"/>
              </a:spcAft>
              <a:buClr>
                <a:schemeClr val="dk2"/>
              </a:buClr>
              <a:buSzPts val="1140"/>
              <a:buFont typeface="Noto Sans Symbols"/>
              <a:buChar char="○"/>
              <a:defRPr sz="1900" b="0" i="0" u="none" strike="noStrike" cap="none">
                <a:solidFill>
                  <a:schemeClr val="dk1"/>
                </a:solidFill>
                <a:latin typeface="Rosarivo"/>
                <a:ea typeface="Rosarivo"/>
                <a:cs typeface="Rosarivo"/>
                <a:sym typeface="Rosarivo"/>
              </a:defRPr>
            </a:lvl9pPr>
          </a:lstStyle>
          <a:p>
            <a:endParaRPr/>
          </a:p>
        </p:txBody>
      </p:sp>
      <p:sp>
        <p:nvSpPr>
          <p:cNvPr id="15" name="Shape 15"/>
          <p:cNvSpPr txBox="1"/>
          <p:nvPr/>
        </p:nvSpPr>
        <p:spPr>
          <a:xfrm>
            <a:off x="381000" y="6096000"/>
            <a:ext cx="8382000" cy="52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0" i="0" u="none" strike="noStrike" cap="none">
                <a:solidFill>
                  <a:srgbClr val="000000"/>
                </a:solidFill>
                <a:latin typeface="Rosarivo"/>
                <a:ea typeface="Rosarivo"/>
                <a:cs typeface="Rosarivo"/>
                <a:sym typeface="Rosarivo"/>
              </a:rPr>
              <a:t>© Family Economics &amp; Financial Education – May 2006 – Get Ready to Take Charge of Your Finances – Checking Account &amp; Debit Card Simulation –  Slide </a:t>
            </a:r>
            <a:fld id="{00000000-1234-1234-1234-123412341234}" type="slidenum">
              <a:rPr lang="en-US" sz="800" b="0" i="0" u="none" strike="noStrike" cap="none">
                <a:solidFill>
                  <a:srgbClr val="000000"/>
                </a:solidFill>
                <a:latin typeface="Rosarivo"/>
                <a:ea typeface="Rosarivo"/>
                <a:cs typeface="Rosarivo"/>
                <a:sym typeface="Rosarivo"/>
              </a:rPr>
              <a:t>‹#›</a:t>
            </a:fld>
            <a:endParaRPr sz="800" b="0" i="0" u="none" strike="noStrike" cap="none">
              <a:solidFill>
                <a:schemeClr val="dk1"/>
              </a:solidFill>
              <a:latin typeface="Rosarivo"/>
              <a:ea typeface="Rosarivo"/>
              <a:cs typeface="Rosarivo"/>
              <a:sym typeface="Rosarivo"/>
            </a:endParaRPr>
          </a:p>
          <a:p>
            <a:pPr marL="0" marR="0" lvl="0" indent="0" algn="ctr" rtl="0">
              <a:spcBef>
                <a:spcPts val="0"/>
              </a:spcBef>
              <a:spcAft>
                <a:spcPts val="0"/>
              </a:spcAft>
              <a:buNone/>
            </a:pPr>
            <a:r>
              <a:rPr lang="en-US" sz="800" b="0" i="0" u="none" strike="noStrike" cap="none">
                <a:solidFill>
                  <a:srgbClr val="000000"/>
                </a:solidFill>
                <a:latin typeface="Rosarivo"/>
                <a:ea typeface="Rosarivo"/>
                <a:cs typeface="Rosarivo"/>
                <a:sym typeface="Rosarivo"/>
              </a:rPr>
              <a:t>Funded by a grant from Take Charge America, Inc. to the Norton School of Family and Consumer Sciences at the University of Arizona</a:t>
            </a:r>
            <a:r>
              <a:rPr lang="en-US" sz="800" b="0" i="0" u="none" strike="noStrike" cap="none">
                <a:solidFill>
                  <a:schemeClr val="dk1"/>
                </a:solidFill>
                <a:latin typeface="Rosarivo"/>
                <a:ea typeface="Rosarivo"/>
                <a:cs typeface="Rosarivo"/>
                <a:sym typeface="Rosarivo"/>
              </a:rPr>
              <a:t> </a:t>
            </a:r>
            <a:endParaRPr/>
          </a:p>
          <a:p>
            <a:pPr marL="0" marR="0" lvl="0" indent="0" algn="l" rtl="0">
              <a:spcBef>
                <a:spcPts val="400"/>
              </a:spcBef>
              <a:spcAft>
                <a:spcPts val="0"/>
              </a:spcAft>
              <a:buNone/>
            </a:pPr>
            <a:endParaRPr sz="800" b="0" i="0" u="none" strike="noStrike" cap="none">
              <a:solidFill>
                <a:schemeClr val="dk1"/>
              </a:solidFill>
              <a:latin typeface="Rosarivo"/>
              <a:ea typeface="Rosarivo"/>
              <a:cs typeface="Rosarivo"/>
              <a:sym typeface="Rosarivo"/>
            </a:endParaRPr>
          </a:p>
        </p:txBody>
      </p:sp>
      <p:cxnSp>
        <p:nvCxnSpPr>
          <p:cNvPr id="16" name="Shape 16"/>
          <p:cNvCxnSpPr/>
          <p:nvPr/>
        </p:nvCxnSpPr>
        <p:spPr>
          <a:xfrm>
            <a:off x="381000" y="6108700"/>
            <a:ext cx="8305800" cy="0"/>
          </a:xfrm>
          <a:prstGeom prst="straightConnector1">
            <a:avLst/>
          </a:prstGeom>
          <a:noFill/>
          <a:ln w="9525" cap="flat" cmpd="sng">
            <a:solidFill>
              <a:schemeClr val="dk1"/>
            </a:solidFill>
            <a:prstDash val="solid"/>
            <a:round/>
            <a:headEnd type="none" w="med" len="med"/>
            <a:tailEnd type="none" w="med" len="med"/>
          </a:ln>
        </p:spPr>
      </p:cxnSp>
      <p:sp>
        <p:nvSpPr>
          <p:cNvPr id="17" name="Shape 17"/>
          <p:cNvSpPr txBox="1"/>
          <p:nvPr/>
        </p:nvSpPr>
        <p:spPr>
          <a:xfrm>
            <a:off x="8077200" y="152400"/>
            <a:ext cx="685800" cy="2444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Rosarivo"/>
                <a:ea typeface="Rosarivo"/>
                <a:cs typeface="Rosarivo"/>
                <a:sym typeface="Rosarivo"/>
              </a:rPr>
              <a:t>2.7.3.G1</a:t>
            </a:r>
            <a:endParaRPr/>
          </a:p>
        </p:txBody>
      </p:sp>
      <p:pic>
        <p:nvPicPr>
          <p:cNvPr id="18" name="Shape 18" descr="TCAI Logo Pic clear background"/>
          <p:cNvPicPr preferRelativeResize="0"/>
          <p:nvPr/>
        </p:nvPicPr>
        <p:blipFill rotWithShape="1">
          <a:blip r:embed="rId14">
            <a:alphaModFix/>
          </a:blip>
          <a:srcRect/>
          <a:stretch/>
        </p:blipFill>
        <p:spPr>
          <a:xfrm>
            <a:off x="609600" y="6172200"/>
            <a:ext cx="1001713" cy="304800"/>
          </a:xfrm>
          <a:prstGeom prst="rect">
            <a:avLst/>
          </a:prstGeom>
          <a:noFill/>
          <a:ln>
            <a:noFill/>
          </a:ln>
        </p:spPr>
      </p:pic>
      <p:pic>
        <p:nvPicPr>
          <p:cNvPr id="19" name="Shape 19" descr="TCA-New-Logo-3-color"/>
          <p:cNvPicPr preferRelativeResize="0"/>
          <p:nvPr/>
        </p:nvPicPr>
        <p:blipFill rotWithShape="1">
          <a:blip r:embed="rId15">
            <a:alphaModFix/>
          </a:blip>
          <a:srcRect/>
          <a:stretch/>
        </p:blipFill>
        <p:spPr>
          <a:xfrm>
            <a:off x="7620000" y="6248400"/>
            <a:ext cx="1182688"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live.myvrspot.com/iframe?v=fODIyNjdjNTdkZmExOTAxMGFiZDUwNDVjNWMwMjE5M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143000" y="609600"/>
            <a:ext cx="7313700" cy="11430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sz="2800">
                <a:solidFill>
                  <a:schemeClr val="dk2"/>
                </a:solidFill>
                <a:latin typeface="Rosarivo"/>
                <a:ea typeface="Rosarivo"/>
                <a:cs typeface="Rosarivo"/>
                <a:sym typeface="Rosarivo"/>
              </a:rPr>
              <a:t>On the back of your packet, please answer these questions:</a:t>
            </a:r>
            <a:endParaRPr sz="4000" b="1" i="0" u="none" strike="noStrike" cap="none">
              <a:solidFill>
                <a:schemeClr val="dk2"/>
              </a:solidFill>
              <a:latin typeface="Balthazar"/>
              <a:ea typeface="Balthazar"/>
              <a:cs typeface="Balthazar"/>
              <a:sym typeface="Balthazar"/>
            </a:endParaRPr>
          </a:p>
        </p:txBody>
      </p:sp>
      <p:sp>
        <p:nvSpPr>
          <p:cNvPr id="74" name="Shape 74"/>
          <p:cNvSpPr txBox="1">
            <a:spLocks noGrp="1"/>
          </p:cNvSpPr>
          <p:nvPr>
            <p:ph type="body" idx="1"/>
          </p:nvPr>
        </p:nvSpPr>
        <p:spPr>
          <a:xfrm>
            <a:off x="1079300" y="2161988"/>
            <a:ext cx="7313700" cy="39639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Rosarivo"/>
              <a:buAutoNum type="arabicPeriod"/>
            </a:pPr>
            <a:r>
              <a:rPr lang="en-US" sz="2400" b="0" i="0" u="none" strike="noStrike" cap="none">
                <a:solidFill>
                  <a:schemeClr val="dk1"/>
                </a:solidFill>
                <a:latin typeface="Rosarivo"/>
                <a:ea typeface="Rosarivo"/>
                <a:cs typeface="Rosarivo"/>
                <a:sym typeface="Rosarivo"/>
              </a:rPr>
              <a:t>Do you have a checking account?</a:t>
            </a:r>
            <a:endParaRPr/>
          </a:p>
          <a:p>
            <a:pPr marL="914400" marR="0" lvl="1" indent="-381000" algn="l" rtl="0">
              <a:spcBef>
                <a:spcPts val="0"/>
              </a:spcBef>
              <a:spcAft>
                <a:spcPts val="0"/>
              </a:spcAft>
              <a:buClr>
                <a:schemeClr val="dk1"/>
              </a:buClr>
              <a:buSzPts val="2400"/>
              <a:buFont typeface="Rosarivo"/>
              <a:buAutoNum type="alphaLcPeriod"/>
            </a:pPr>
            <a:r>
              <a:rPr lang="en-US" sz="2200" b="0" i="0" u="none" strike="noStrike" cap="none">
                <a:solidFill>
                  <a:schemeClr val="dk1"/>
                </a:solidFill>
                <a:latin typeface="Rosarivo"/>
                <a:ea typeface="Rosarivo"/>
                <a:cs typeface="Rosarivo"/>
                <a:sym typeface="Rosarivo"/>
              </a:rPr>
              <a:t>How long have you had this checking account? (approx)</a:t>
            </a:r>
            <a:endParaRPr/>
          </a:p>
          <a:p>
            <a:pPr marL="457200" marR="0" lvl="0" indent="-381000" algn="l" rtl="0">
              <a:spcBef>
                <a:spcPts val="0"/>
              </a:spcBef>
              <a:spcAft>
                <a:spcPts val="0"/>
              </a:spcAft>
              <a:buClr>
                <a:schemeClr val="dk1"/>
              </a:buClr>
              <a:buSzPts val="2400"/>
              <a:buFont typeface="Rosarivo"/>
              <a:buAutoNum type="arabicPeriod"/>
            </a:pPr>
            <a:r>
              <a:rPr lang="en-US" sz="2400" b="0" i="0" u="none" strike="noStrike" cap="none">
                <a:solidFill>
                  <a:schemeClr val="dk1"/>
                </a:solidFill>
                <a:latin typeface="Rosarivo"/>
                <a:ea typeface="Rosarivo"/>
                <a:cs typeface="Rosarivo"/>
                <a:sym typeface="Rosarivo"/>
              </a:rPr>
              <a:t>Do you take advantage of online banking?</a:t>
            </a:r>
            <a:endParaRPr/>
          </a:p>
          <a:p>
            <a:pPr marL="914400" marR="0" lvl="1" indent="-381000" algn="l" rtl="0">
              <a:spcBef>
                <a:spcPts val="0"/>
              </a:spcBef>
              <a:spcAft>
                <a:spcPts val="0"/>
              </a:spcAft>
              <a:buClr>
                <a:schemeClr val="dk1"/>
              </a:buClr>
              <a:buSzPts val="2400"/>
              <a:buFont typeface="Rosarivo"/>
              <a:buAutoNum type="alphaLcPeriod"/>
            </a:pPr>
            <a:r>
              <a:rPr lang="en-US" sz="2200" b="0" i="0" u="none" strike="noStrike" cap="none">
                <a:solidFill>
                  <a:schemeClr val="dk1"/>
                </a:solidFill>
                <a:latin typeface="Rosarivo"/>
                <a:ea typeface="Rosarivo"/>
                <a:cs typeface="Rosarivo"/>
                <a:sym typeface="Rosarivo"/>
              </a:rPr>
              <a:t>What best do you like about online banking?</a:t>
            </a:r>
            <a:endParaRPr/>
          </a:p>
          <a:p>
            <a:pPr marL="457200" marR="0" lvl="0" indent="-381000" algn="l" rtl="0">
              <a:spcBef>
                <a:spcPts val="0"/>
              </a:spcBef>
              <a:spcAft>
                <a:spcPts val="0"/>
              </a:spcAft>
              <a:buClr>
                <a:schemeClr val="dk1"/>
              </a:buClr>
              <a:buSzPts val="2400"/>
              <a:buFont typeface="Rosarivo"/>
              <a:buAutoNum type="arabicPeriod"/>
            </a:pPr>
            <a:r>
              <a:rPr lang="en-US" sz="2400" b="0" i="0" u="none" strike="noStrike" cap="none">
                <a:solidFill>
                  <a:schemeClr val="dk1"/>
                </a:solidFill>
                <a:latin typeface="Rosarivo"/>
                <a:ea typeface="Rosarivo"/>
                <a:cs typeface="Rosarivo"/>
                <a:sym typeface="Rosarivo"/>
              </a:rPr>
              <a:t>If you don’t have a checking account, would you consider opening an account?  </a:t>
            </a:r>
            <a:endParaRPr/>
          </a:p>
          <a:p>
            <a:pPr marL="914400" marR="0" lvl="1" indent="-381000" algn="l" rtl="0">
              <a:spcBef>
                <a:spcPts val="0"/>
              </a:spcBef>
              <a:spcAft>
                <a:spcPts val="0"/>
              </a:spcAft>
              <a:buClr>
                <a:schemeClr val="dk1"/>
              </a:buClr>
              <a:buSzPts val="2400"/>
              <a:buFont typeface="Rosarivo"/>
              <a:buAutoNum type="alphaLcPeriod"/>
            </a:pPr>
            <a:r>
              <a:rPr lang="en-US" sz="2200" b="0" i="0" u="none" strike="noStrike" cap="none">
                <a:solidFill>
                  <a:schemeClr val="dk1"/>
                </a:solidFill>
                <a:latin typeface="Rosarivo"/>
                <a:ea typeface="Rosarivo"/>
                <a:cs typeface="Rosarivo"/>
                <a:sym typeface="Rosarivo"/>
              </a:rPr>
              <a:t>When?</a:t>
            </a:r>
            <a:endParaRPr/>
          </a:p>
          <a:p>
            <a:pPr marL="914400" marR="0" lvl="1" indent="-381000" algn="l" rtl="0">
              <a:spcBef>
                <a:spcPts val="0"/>
              </a:spcBef>
              <a:spcAft>
                <a:spcPts val="0"/>
              </a:spcAft>
              <a:buClr>
                <a:schemeClr val="dk1"/>
              </a:buClr>
              <a:buSzPts val="2400"/>
              <a:buFont typeface="Rosarivo"/>
              <a:buAutoNum type="alphaLcPeriod"/>
            </a:pPr>
            <a:r>
              <a:rPr lang="en-US" sz="2200" b="0" i="0" u="none" strike="noStrike" cap="none">
                <a:solidFill>
                  <a:schemeClr val="dk1"/>
                </a:solidFill>
                <a:latin typeface="Rosarivo"/>
                <a:ea typeface="Rosarivo"/>
                <a:cs typeface="Rosarivo"/>
                <a:sym typeface="Rosarivo"/>
              </a:rPr>
              <a:t>Why/Why not?</a:t>
            </a:r>
            <a:endParaRPr/>
          </a:p>
          <a:p>
            <a:pPr marL="742950" marR="0" lvl="1" indent="-179069" algn="l" rtl="0">
              <a:spcBef>
                <a:spcPts val="480"/>
              </a:spcBef>
              <a:spcAft>
                <a:spcPts val="0"/>
              </a:spcAft>
              <a:buClr>
                <a:schemeClr val="accent2"/>
              </a:buClr>
              <a:buSzPts val="1680"/>
              <a:buFont typeface="Noto Sans Symbols"/>
              <a:buNone/>
            </a:pPr>
            <a:endParaRPr sz="2400" b="0" i="0" u="none" strike="noStrike" cap="none">
              <a:solidFill>
                <a:schemeClr val="dk1"/>
              </a:solidFill>
              <a:latin typeface="Rosarivo"/>
              <a:ea typeface="Rosarivo"/>
              <a:cs typeface="Rosarivo"/>
              <a:sym typeface="Rosariv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Debit Card</a:t>
            </a:r>
            <a:endParaRPr/>
          </a:p>
        </p:txBody>
      </p:sp>
      <p:sp>
        <p:nvSpPr>
          <p:cNvPr id="136" name="Shape 136"/>
          <p:cNvSpPr txBox="1">
            <a:spLocks noGrp="1"/>
          </p:cNvSpPr>
          <p:nvPr>
            <p:ph type="body" idx="1"/>
          </p:nvPr>
        </p:nvSpPr>
        <p:spPr>
          <a:xfrm>
            <a:off x="1143000" y="1447800"/>
            <a:ext cx="7469188" cy="42687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Plastic card that looks like a credit card</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Electronically connected to a bank account</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Money is automatically taken from the bank account when purchases are made</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Requires a PIN (personal identification number)</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Confirms the user is authorized to access the account</a:t>
            </a:r>
            <a:endParaRPr/>
          </a:p>
          <a:p>
            <a:pPr marL="342900" marR="0" lvl="0" indent="-218440" algn="l" rtl="0">
              <a:spcBef>
                <a:spcPts val="560"/>
              </a:spcBef>
              <a:spcAft>
                <a:spcPts val="0"/>
              </a:spcAft>
              <a:buClr>
                <a:schemeClr val="dk2"/>
              </a:buClr>
              <a:buSzPts val="1960"/>
              <a:buFont typeface="Noto Sans Symbols"/>
              <a:buNone/>
            </a:pPr>
            <a:endParaRPr sz="2800" b="0" i="0" u="none" strike="noStrike" cap="none">
              <a:solidFill>
                <a:schemeClr val="dk1"/>
              </a:solidFill>
              <a:latin typeface="Rosarivo"/>
              <a:ea typeface="Rosarivo"/>
              <a:cs typeface="Rosarivo"/>
              <a:sym typeface="Rosarivo"/>
            </a:endParaRPr>
          </a:p>
          <a:p>
            <a:pPr marL="342900" marR="0" lvl="0" indent="-218440" algn="l" rtl="0">
              <a:spcBef>
                <a:spcPts val="560"/>
              </a:spcBef>
              <a:spcAft>
                <a:spcPts val="0"/>
              </a:spcAft>
              <a:buClr>
                <a:schemeClr val="dk2"/>
              </a:buClr>
              <a:buSzPts val="1960"/>
              <a:buFont typeface="Noto Sans Symbols"/>
              <a:buNone/>
            </a:pPr>
            <a:endParaRPr sz="2800" b="0" i="0" u="none" strike="noStrike" cap="none">
              <a:solidFill>
                <a:schemeClr val="dk1"/>
              </a:solidFill>
              <a:latin typeface="Rosarivo"/>
              <a:ea typeface="Rosarivo"/>
              <a:cs typeface="Rosarivo"/>
              <a:sym typeface="Rosar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To Use A Debit Card</a:t>
            </a:r>
            <a:endParaRPr/>
          </a:p>
        </p:txBody>
      </p:sp>
      <p:sp>
        <p:nvSpPr>
          <p:cNvPr id="142" name="Shape 142"/>
          <p:cNvSpPr txBox="1">
            <a:spLocks noGrp="1"/>
          </p:cNvSpPr>
          <p:nvPr>
            <p:ph type="body" idx="1"/>
          </p:nvPr>
        </p:nvSpPr>
        <p:spPr>
          <a:xfrm>
            <a:off x="1066800" y="1752600"/>
            <a:ext cx="7313613" cy="39639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Swipe it through the store machine or put into an ATM </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Enter the PIN</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Complete transaction</a:t>
            </a:r>
            <a:endParaRPr/>
          </a:p>
        </p:txBody>
      </p:sp>
      <p:pic>
        <p:nvPicPr>
          <p:cNvPr id="143" name="Shape 143" descr="MCj03125640000[1]"/>
          <p:cNvPicPr preferRelativeResize="0"/>
          <p:nvPr/>
        </p:nvPicPr>
        <p:blipFill rotWithShape="1">
          <a:blip r:embed="rId3">
            <a:alphaModFix/>
          </a:blip>
          <a:srcRect/>
          <a:stretch/>
        </p:blipFill>
        <p:spPr>
          <a:xfrm>
            <a:off x="6629400" y="4572000"/>
            <a:ext cx="1827213" cy="1316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143000" y="228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1" i="0" u="none" strike="noStrike" cap="none">
                <a:solidFill>
                  <a:srgbClr val="00006C"/>
                </a:solidFill>
                <a:latin typeface="Balthazar"/>
                <a:ea typeface="Balthazar"/>
                <a:cs typeface="Balthazar"/>
                <a:sym typeface="Balthazar"/>
              </a:rPr>
              <a:t>Pros and Cons - Debit Cards</a:t>
            </a:r>
            <a:endParaRPr/>
          </a:p>
        </p:txBody>
      </p:sp>
      <p:sp>
        <p:nvSpPr>
          <p:cNvPr id="149" name="Shape 149"/>
          <p:cNvSpPr txBox="1">
            <a:spLocks noGrp="1"/>
          </p:cNvSpPr>
          <p:nvPr>
            <p:ph type="body" idx="1"/>
          </p:nvPr>
        </p:nvSpPr>
        <p:spPr>
          <a:xfrm>
            <a:off x="474701" y="2209800"/>
            <a:ext cx="3335400" cy="374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Convenient</a:t>
            </a:r>
            <a:endParaRPr/>
          </a:p>
          <a:p>
            <a:pPr marL="342900" marR="0" lvl="0" indent="-342900" algn="l" rtl="0">
              <a:lnSpc>
                <a:spcPct val="90000"/>
              </a:lnSpc>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Small</a:t>
            </a:r>
            <a:endParaRPr/>
          </a:p>
          <a:p>
            <a:pPr marL="342900" marR="0" lvl="0" indent="-342900" algn="l" rtl="0">
              <a:lnSpc>
                <a:spcPct val="90000"/>
              </a:lnSpc>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Can be used like a credit card</a:t>
            </a:r>
            <a:endParaRPr/>
          </a:p>
          <a:p>
            <a:pPr marL="342900" marR="0" lvl="0" indent="-342900" algn="l" rtl="0">
              <a:lnSpc>
                <a:spcPct val="90000"/>
              </a:lnSpc>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Allows a person to carry less cash</a:t>
            </a:r>
            <a:endParaRPr/>
          </a:p>
          <a:p>
            <a:pPr marL="342900" marR="0" lvl="0" indent="-342900" algn="l" rtl="0">
              <a:lnSpc>
                <a:spcPct val="90000"/>
              </a:lnSpc>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Does not allow overspending</a:t>
            </a:r>
            <a:endParaRPr/>
          </a:p>
        </p:txBody>
      </p:sp>
      <p:sp>
        <p:nvSpPr>
          <p:cNvPr id="150" name="Shape 150"/>
          <p:cNvSpPr txBox="1">
            <a:spLocks noGrp="1"/>
          </p:cNvSpPr>
          <p:nvPr>
            <p:ph type="body" idx="2"/>
          </p:nvPr>
        </p:nvSpPr>
        <p:spPr>
          <a:xfrm>
            <a:off x="4038600" y="2209800"/>
            <a:ext cx="4800600" cy="3505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Can lose track of balance if transactions are not written down</a:t>
            </a:r>
            <a:endParaRPr/>
          </a:p>
          <a:p>
            <a:pPr marL="342900" marR="0" lvl="0" indent="-342900" algn="l" rtl="0">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Opens checking account up to credit fraud</a:t>
            </a:r>
            <a:endParaRPr/>
          </a:p>
          <a:p>
            <a:pPr marL="342900" marR="0" lvl="0" indent="-342900" algn="l" rtl="0">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Others can gain access to the account if the card is lost and PIN is known</a:t>
            </a:r>
            <a:endParaRPr/>
          </a:p>
        </p:txBody>
      </p:sp>
      <p:sp>
        <p:nvSpPr>
          <p:cNvPr id="151" name="Shape 151"/>
          <p:cNvSpPr/>
          <p:nvPr/>
        </p:nvSpPr>
        <p:spPr>
          <a:xfrm>
            <a:off x="990600" y="1600200"/>
            <a:ext cx="7313613" cy="457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Font typeface="Noto Sans Symbols"/>
              <a:buNone/>
            </a:pPr>
            <a:r>
              <a:rPr lang="en-US" sz="3000" b="1" i="0" u="none" strike="noStrike" cap="none">
                <a:solidFill>
                  <a:schemeClr val="dk1"/>
                </a:solidFill>
                <a:latin typeface="Rosarivo"/>
                <a:ea typeface="Rosarivo"/>
                <a:cs typeface="Rosarivo"/>
                <a:sym typeface="Rosarivo"/>
              </a:rPr>
              <a:t>	  </a:t>
            </a:r>
            <a:r>
              <a:rPr lang="en-US" sz="3000" b="1" i="0" u="sng" strike="noStrike" cap="none">
                <a:solidFill>
                  <a:schemeClr val="dk1"/>
                </a:solidFill>
                <a:latin typeface="Rosarivo"/>
                <a:ea typeface="Rosarivo"/>
                <a:cs typeface="Rosarivo"/>
                <a:sym typeface="Rosarivo"/>
              </a:rPr>
              <a:t>Pros </a:t>
            </a:r>
            <a:r>
              <a:rPr lang="en-US" sz="3000" b="1" i="0" u="none" strike="noStrike" cap="none">
                <a:solidFill>
                  <a:schemeClr val="dk1"/>
                </a:solidFill>
                <a:latin typeface="Rosarivo"/>
                <a:ea typeface="Rosarivo"/>
                <a:cs typeface="Rosarivo"/>
                <a:sym typeface="Rosarivo"/>
              </a:rPr>
              <a:t>	</a:t>
            </a:r>
            <a:r>
              <a:rPr lang="en-US" sz="2800" b="1" i="0" u="none" strike="noStrike" cap="none">
                <a:solidFill>
                  <a:schemeClr val="dk1"/>
                </a:solidFill>
                <a:latin typeface="Rosarivo"/>
                <a:ea typeface="Rosarivo"/>
                <a:cs typeface="Rosarivo"/>
                <a:sym typeface="Rosarivo"/>
              </a:rPr>
              <a:t>	</a:t>
            </a:r>
            <a:r>
              <a:rPr lang="en-US" sz="3000" b="1" i="0" u="none" strike="noStrike" cap="none">
                <a:solidFill>
                  <a:schemeClr val="dk1"/>
                </a:solidFill>
                <a:latin typeface="Rosarivo"/>
                <a:ea typeface="Rosarivo"/>
                <a:cs typeface="Rosarivo"/>
                <a:sym typeface="Rosarivo"/>
              </a:rPr>
              <a:t>	   </a:t>
            </a:r>
            <a:r>
              <a:rPr lang="en-US" sz="3000" b="1" i="0" u="sng" strike="noStrike" cap="none">
                <a:solidFill>
                  <a:schemeClr val="dk1"/>
                </a:solidFill>
                <a:latin typeface="Rosarivo"/>
                <a:ea typeface="Rosarivo"/>
                <a:cs typeface="Rosarivo"/>
                <a:sym typeface="Rosarivo"/>
              </a:rPr>
              <a:t>Cons</a:t>
            </a:r>
            <a:endParaRPr/>
          </a:p>
        </p:txBody>
      </p:sp>
      <p:cxnSp>
        <p:nvCxnSpPr>
          <p:cNvPr id="152" name="Shape 152"/>
          <p:cNvCxnSpPr/>
          <p:nvPr/>
        </p:nvCxnSpPr>
        <p:spPr>
          <a:xfrm>
            <a:off x="3810000" y="1752600"/>
            <a:ext cx="0" cy="35052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Endorsing a Check</a:t>
            </a:r>
            <a:endParaRPr/>
          </a:p>
        </p:txBody>
      </p:sp>
      <p:sp>
        <p:nvSpPr>
          <p:cNvPr id="158" name="Shape 158"/>
          <p:cNvSpPr txBox="1">
            <a:spLocks noGrp="1"/>
          </p:cNvSpPr>
          <p:nvPr>
            <p:ph type="body" idx="1"/>
          </p:nvPr>
        </p:nvSpPr>
        <p:spPr>
          <a:xfrm>
            <a:off x="990600" y="1524000"/>
            <a:ext cx="7773988" cy="4495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b="1" i="0" u="none" strike="noStrike" cap="none">
                <a:solidFill>
                  <a:schemeClr val="dk1"/>
                </a:solidFill>
                <a:latin typeface="Rosarivo"/>
                <a:ea typeface="Rosarivo"/>
                <a:cs typeface="Rosarivo"/>
                <a:sym typeface="Rosarivo"/>
              </a:rPr>
              <a:t>Endorsement</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Signature on the back of a check to approve it to be deposited or cashed</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 check must be endorsed to be deposited</a:t>
            </a:r>
            <a:endParaRPr/>
          </a:p>
          <a:p>
            <a:pPr marL="342900" marR="0" lvl="0" indent="-342900" algn="l" rtl="0">
              <a:spcBef>
                <a:spcPts val="600"/>
              </a:spcBef>
              <a:spcAft>
                <a:spcPts val="0"/>
              </a:spcAft>
              <a:buClr>
                <a:schemeClr val="dk2"/>
              </a:buClr>
              <a:buSzPts val="2100"/>
              <a:buFont typeface="Noto Sans Symbols"/>
              <a:buChar char="○"/>
            </a:pPr>
            <a:r>
              <a:rPr lang="en-US" sz="3000" b="0" i="0" u="none" strike="noStrike" cap="none">
                <a:solidFill>
                  <a:schemeClr val="dk1"/>
                </a:solidFill>
                <a:latin typeface="Rosarivo"/>
                <a:ea typeface="Rosarivo"/>
                <a:cs typeface="Rosarivo"/>
                <a:sym typeface="Rosarivo"/>
              </a:rPr>
              <a:t>Three types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Blank</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Restrictive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Special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143000" y="3048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Blank Endorsement</a:t>
            </a:r>
            <a:endParaRPr/>
          </a:p>
        </p:txBody>
      </p:sp>
      <p:sp>
        <p:nvSpPr>
          <p:cNvPr id="164" name="Shape 164"/>
          <p:cNvSpPr txBox="1">
            <a:spLocks noGrp="1"/>
          </p:cNvSpPr>
          <p:nvPr>
            <p:ph type="body" idx="1"/>
          </p:nvPr>
        </p:nvSpPr>
        <p:spPr>
          <a:xfrm>
            <a:off x="914400" y="2057400"/>
            <a:ext cx="3579813" cy="34512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Receiver of the check signs his/her name</a:t>
            </a:r>
            <a:endParaRPr/>
          </a:p>
          <a:p>
            <a:pPr marL="342900" marR="0" lvl="0" indent="-342900" algn="l" rtl="0">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Anyone can cash or deposit the check after has been signed</a:t>
            </a:r>
            <a:endParaRPr/>
          </a:p>
        </p:txBody>
      </p:sp>
      <p:pic>
        <p:nvPicPr>
          <p:cNvPr id="165" name="Shape 165" descr="blank endorsement"/>
          <p:cNvPicPr preferRelativeResize="0">
            <a:picLocks noGrp="1"/>
          </p:cNvPicPr>
          <p:nvPr>
            <p:ph type="body" idx="2"/>
          </p:nvPr>
        </p:nvPicPr>
        <p:blipFill rotWithShape="1">
          <a:blip r:embed="rId3">
            <a:alphaModFix/>
          </a:blip>
          <a:srcRect/>
          <a:stretch/>
        </p:blipFill>
        <p:spPr>
          <a:xfrm>
            <a:off x="4725988" y="2082800"/>
            <a:ext cx="3505200" cy="28178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143000" y="3810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Restrictive Endorsement</a:t>
            </a:r>
            <a:endParaRPr/>
          </a:p>
        </p:txBody>
      </p:sp>
      <p:sp>
        <p:nvSpPr>
          <p:cNvPr id="171" name="Shape 171"/>
          <p:cNvSpPr txBox="1">
            <a:spLocks noGrp="1"/>
          </p:cNvSpPr>
          <p:nvPr>
            <p:ph type="body" idx="1"/>
          </p:nvPr>
        </p:nvSpPr>
        <p:spPr>
          <a:xfrm>
            <a:off x="1066800" y="1905000"/>
            <a:ext cx="3579813"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More secure than blank endorsement</a:t>
            </a:r>
            <a:endParaRPr/>
          </a:p>
          <a:p>
            <a:pPr marL="342900" marR="0" lvl="0" indent="-342900" algn="l" rtl="0">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Receiver writes “for deposit only” and account number above his/her signature</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Allows the check to only be deposited</a:t>
            </a:r>
            <a:endParaRPr/>
          </a:p>
        </p:txBody>
      </p:sp>
      <p:pic>
        <p:nvPicPr>
          <p:cNvPr id="172" name="Shape 172" descr="rest end"/>
          <p:cNvPicPr preferRelativeResize="0">
            <a:picLocks noGrp="1"/>
          </p:cNvPicPr>
          <p:nvPr>
            <p:ph type="body" idx="2"/>
          </p:nvPr>
        </p:nvPicPr>
        <p:blipFill rotWithShape="1">
          <a:blip r:embed="rId3">
            <a:alphaModFix/>
          </a:blip>
          <a:srcRect/>
          <a:stretch/>
        </p:blipFill>
        <p:spPr>
          <a:xfrm>
            <a:off x="4725988" y="1981200"/>
            <a:ext cx="3575050" cy="27098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143000" y="4572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Special Endorsement</a:t>
            </a:r>
            <a:endParaRPr/>
          </a:p>
        </p:txBody>
      </p:sp>
      <p:sp>
        <p:nvSpPr>
          <p:cNvPr id="178" name="Shape 178"/>
          <p:cNvSpPr txBox="1">
            <a:spLocks noGrp="1"/>
          </p:cNvSpPr>
          <p:nvPr>
            <p:ph type="body" idx="1"/>
          </p:nvPr>
        </p:nvSpPr>
        <p:spPr>
          <a:xfrm>
            <a:off x="1143000" y="1905000"/>
            <a:ext cx="3579813"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Receiver signs and writes “pay to the order of (fill in person’s name)”</a:t>
            </a:r>
            <a:endParaRPr/>
          </a:p>
          <a:p>
            <a:pPr marL="342900" marR="0" lvl="0" indent="-342900" algn="l" rtl="0">
              <a:spcBef>
                <a:spcPts val="48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Allows the check to be transferred to a second party</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Also known as a two-party check</a:t>
            </a:r>
            <a:endParaRPr/>
          </a:p>
        </p:txBody>
      </p:sp>
      <p:pic>
        <p:nvPicPr>
          <p:cNvPr id="179" name="Shape 179" descr="special end"/>
          <p:cNvPicPr preferRelativeResize="0">
            <a:picLocks noGrp="1"/>
          </p:cNvPicPr>
          <p:nvPr>
            <p:ph type="body" idx="2"/>
          </p:nvPr>
        </p:nvPicPr>
        <p:blipFill rotWithShape="1">
          <a:blip r:embed="rId3">
            <a:alphaModFix/>
          </a:blip>
          <a:srcRect/>
          <a:stretch/>
        </p:blipFill>
        <p:spPr>
          <a:xfrm>
            <a:off x="4878388" y="1981200"/>
            <a:ext cx="3352800" cy="254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Worksheet Answers</a:t>
            </a:r>
            <a:endParaRPr/>
          </a:p>
        </p:txBody>
      </p:sp>
      <p:sp>
        <p:nvSpPr>
          <p:cNvPr id="185" name="Shape 185"/>
          <p:cNvSpPr txBox="1"/>
          <p:nvPr/>
        </p:nvSpPr>
        <p:spPr>
          <a:xfrm>
            <a:off x="1371600" y="2209800"/>
            <a:ext cx="2209800" cy="549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chemeClr val="dk1"/>
                </a:solidFill>
                <a:latin typeface="Rosarivo"/>
                <a:ea typeface="Rosarivo"/>
                <a:cs typeface="Rosarivo"/>
                <a:sym typeface="Rosarivo"/>
              </a:rPr>
              <a:t>Blank</a:t>
            </a:r>
            <a:endParaRPr/>
          </a:p>
        </p:txBody>
      </p:sp>
      <p:sp>
        <p:nvSpPr>
          <p:cNvPr id="186" name="Shape 186"/>
          <p:cNvSpPr txBox="1"/>
          <p:nvPr/>
        </p:nvSpPr>
        <p:spPr>
          <a:xfrm>
            <a:off x="5334000" y="2209800"/>
            <a:ext cx="2514600" cy="549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chemeClr val="dk1"/>
                </a:solidFill>
                <a:latin typeface="Rosarivo"/>
                <a:ea typeface="Rosarivo"/>
                <a:cs typeface="Rosarivo"/>
                <a:sym typeface="Rosarivo"/>
              </a:rPr>
              <a:t>Restrictive</a:t>
            </a:r>
            <a:endParaRPr/>
          </a:p>
        </p:txBody>
      </p:sp>
      <p:sp>
        <p:nvSpPr>
          <p:cNvPr id="187" name="Shape 187"/>
          <p:cNvSpPr txBox="1"/>
          <p:nvPr/>
        </p:nvSpPr>
        <p:spPr>
          <a:xfrm>
            <a:off x="3505200" y="4267200"/>
            <a:ext cx="2514600" cy="549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0" u="none" strike="noStrike" cap="none">
                <a:solidFill>
                  <a:schemeClr val="dk1"/>
                </a:solidFill>
                <a:latin typeface="Rosarivo"/>
                <a:ea typeface="Rosarivo"/>
                <a:cs typeface="Rosarivo"/>
                <a:sym typeface="Rosarivo"/>
              </a:rPr>
              <a:t>Special</a:t>
            </a:r>
            <a:endParaRPr/>
          </a:p>
        </p:txBody>
      </p:sp>
      <p:grpSp>
        <p:nvGrpSpPr>
          <p:cNvPr id="188" name="Shape 188"/>
          <p:cNvGrpSpPr/>
          <p:nvPr/>
        </p:nvGrpSpPr>
        <p:grpSpPr>
          <a:xfrm>
            <a:off x="990600" y="2743200"/>
            <a:ext cx="2971800" cy="1085850"/>
            <a:chOff x="108070650" y="107327700"/>
            <a:chExt cx="2971800" cy="1085850"/>
          </a:xfrm>
        </p:grpSpPr>
        <p:sp>
          <p:nvSpPr>
            <p:cNvPr id="189" name="Shape 189"/>
            <p:cNvSpPr txBox="1"/>
            <p:nvPr/>
          </p:nvSpPr>
          <p:spPr>
            <a:xfrm>
              <a:off x="108548425" y="107899150"/>
              <a:ext cx="2424917" cy="456472"/>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1800" b="0" i="0" u="none" strike="noStrike" cap="none">
                  <a:solidFill>
                    <a:srgbClr val="009900"/>
                  </a:solidFill>
                  <a:latin typeface="Arial"/>
                  <a:ea typeface="Arial"/>
                  <a:cs typeface="Arial"/>
                  <a:sym typeface="Arial"/>
                </a:rPr>
                <a:t>Student’s Signature</a:t>
              </a:r>
              <a:endParaRPr sz="1800">
                <a:solidFill>
                  <a:schemeClr val="dk1"/>
                </a:solidFill>
                <a:latin typeface="Verdana"/>
                <a:ea typeface="Verdana"/>
                <a:cs typeface="Verdana"/>
                <a:sym typeface="Verdana"/>
              </a:endParaRPr>
            </a:p>
          </p:txBody>
        </p:sp>
        <p:sp>
          <p:nvSpPr>
            <p:cNvPr id="190" name="Shape 190"/>
            <p:cNvSpPr txBox="1"/>
            <p:nvPr/>
          </p:nvSpPr>
          <p:spPr>
            <a:xfrm>
              <a:off x="108165000" y="107864525"/>
              <a:ext cx="339023" cy="330349"/>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1400">
                  <a:solidFill>
                    <a:srgbClr val="000000"/>
                  </a:solidFill>
                  <a:latin typeface="Times New Roman"/>
                  <a:ea typeface="Times New Roman"/>
                  <a:cs typeface="Times New Roman"/>
                  <a:sym typeface="Times New Roman"/>
                </a:rPr>
                <a:t>X</a:t>
              </a:r>
              <a:endParaRPr sz="1800">
                <a:solidFill>
                  <a:schemeClr val="dk1"/>
                </a:solidFill>
                <a:latin typeface="Verdana"/>
                <a:ea typeface="Verdana"/>
                <a:cs typeface="Verdana"/>
                <a:sym typeface="Verdana"/>
              </a:endParaRPr>
            </a:p>
          </p:txBody>
        </p:sp>
        <p:cxnSp>
          <p:nvCxnSpPr>
            <p:cNvPr id="191" name="Shape 191"/>
            <p:cNvCxnSpPr/>
            <p:nvPr/>
          </p:nvCxnSpPr>
          <p:spPr>
            <a:xfrm rot="10800000">
              <a:off x="109586450" y="106858462"/>
              <a:ext cx="0" cy="2717075"/>
            </a:xfrm>
            <a:prstGeom prst="straightConnector1">
              <a:avLst/>
            </a:prstGeom>
            <a:noFill/>
            <a:ln w="9525" cap="flat" cmpd="sng">
              <a:solidFill>
                <a:srgbClr val="000000"/>
              </a:solidFill>
              <a:prstDash val="solid"/>
              <a:round/>
              <a:headEnd type="none" w="med" len="med"/>
              <a:tailEnd type="none" w="med" len="med"/>
            </a:ln>
          </p:spPr>
        </p:cxnSp>
        <p:sp>
          <p:nvSpPr>
            <p:cNvPr id="192" name="Shape 192"/>
            <p:cNvSpPr txBox="1"/>
            <p:nvPr/>
          </p:nvSpPr>
          <p:spPr>
            <a:xfrm>
              <a:off x="108155563" y="107413463"/>
              <a:ext cx="904788" cy="178951"/>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600">
                  <a:solidFill>
                    <a:srgbClr val="000000"/>
                  </a:solidFill>
                  <a:latin typeface="Arimo"/>
                  <a:ea typeface="Arimo"/>
                  <a:cs typeface="Arimo"/>
                  <a:sym typeface="Arimo"/>
                </a:rPr>
                <a:t>Endorse Here</a:t>
              </a:r>
              <a:endParaRPr sz="1800">
                <a:solidFill>
                  <a:schemeClr val="dk1"/>
                </a:solidFill>
                <a:latin typeface="Verdana"/>
                <a:ea typeface="Verdana"/>
                <a:cs typeface="Verdana"/>
                <a:sym typeface="Verdana"/>
              </a:endParaRPr>
            </a:p>
          </p:txBody>
        </p:sp>
        <p:sp>
          <p:nvSpPr>
            <p:cNvPr id="193" name="Shape 193"/>
            <p:cNvSpPr/>
            <p:nvPr/>
          </p:nvSpPr>
          <p:spPr>
            <a:xfrm>
              <a:off x="108070650" y="107327700"/>
              <a:ext cx="2971800" cy="1085850"/>
            </a:xfrm>
            <a:prstGeom prst="rect">
              <a:avLst/>
            </a:prstGeom>
            <a:noFill/>
            <a:ln w="9525" cap="flat" cmpd="sng">
              <a:solidFill>
                <a:srgbClr val="000000"/>
              </a:solidFill>
              <a:prstDash val="solid"/>
              <a:miter lim="800000"/>
              <a:headEnd type="none" w="med" len="med"/>
              <a:tailEnd type="none" w="med" len="med"/>
            </a:ln>
          </p:spPr>
          <p:txBody>
            <a:bodyPr spcFirstLastPara="1" wrap="square" lIns="36575" tIns="36575" rIns="36575" bIns="36575"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94" name="Shape 194"/>
          <p:cNvGrpSpPr/>
          <p:nvPr/>
        </p:nvGrpSpPr>
        <p:grpSpPr>
          <a:xfrm>
            <a:off x="5181600" y="2819400"/>
            <a:ext cx="2971800" cy="1219199"/>
            <a:chOff x="108070650" y="108585000"/>
            <a:chExt cx="2971800" cy="1219199"/>
          </a:xfrm>
        </p:grpSpPr>
        <p:sp>
          <p:nvSpPr>
            <p:cNvPr id="195" name="Shape 195"/>
            <p:cNvSpPr txBox="1"/>
            <p:nvPr/>
          </p:nvSpPr>
          <p:spPr>
            <a:xfrm>
              <a:off x="108155563" y="109056275"/>
              <a:ext cx="361795" cy="393640"/>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1400">
                  <a:solidFill>
                    <a:srgbClr val="000000"/>
                  </a:solidFill>
                  <a:latin typeface="Times New Roman"/>
                  <a:ea typeface="Times New Roman"/>
                  <a:cs typeface="Times New Roman"/>
                  <a:sym typeface="Times New Roman"/>
                </a:rPr>
                <a:t>X</a:t>
              </a:r>
              <a:endParaRPr sz="1800">
                <a:solidFill>
                  <a:schemeClr val="dk1"/>
                </a:solidFill>
                <a:latin typeface="Verdana"/>
                <a:ea typeface="Verdana"/>
                <a:cs typeface="Verdana"/>
                <a:sym typeface="Verdana"/>
              </a:endParaRPr>
            </a:p>
          </p:txBody>
        </p:sp>
        <p:cxnSp>
          <p:nvCxnSpPr>
            <p:cNvPr id="196" name="Shape 196"/>
            <p:cNvCxnSpPr/>
            <p:nvPr/>
          </p:nvCxnSpPr>
          <p:spPr>
            <a:xfrm rot="10800000">
              <a:off x="109542849" y="108027988"/>
              <a:ext cx="0" cy="2717073"/>
            </a:xfrm>
            <a:prstGeom prst="straightConnector1">
              <a:avLst/>
            </a:prstGeom>
            <a:noFill/>
            <a:ln w="9525" cap="flat" cmpd="sng">
              <a:solidFill>
                <a:srgbClr val="000000"/>
              </a:solidFill>
              <a:prstDash val="solid"/>
              <a:round/>
              <a:headEnd type="none" w="med" len="med"/>
              <a:tailEnd type="none" w="med" len="med"/>
            </a:ln>
          </p:spPr>
        </p:cxnSp>
        <p:sp>
          <p:nvSpPr>
            <p:cNvPr id="197" name="Shape 197" descr="Text Box: Sally Smith For Deposit Only—Acct. # 1234567890  "/>
            <p:cNvSpPr txBox="1"/>
            <p:nvPr/>
          </p:nvSpPr>
          <p:spPr>
            <a:xfrm>
              <a:off x="108415050" y="108889375"/>
              <a:ext cx="2459647" cy="914824"/>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en-US" sz="1000">
                  <a:solidFill>
                    <a:srgbClr val="009900"/>
                  </a:solidFill>
                  <a:latin typeface="Arial"/>
                  <a:ea typeface="Arial"/>
                  <a:cs typeface="Arial"/>
                  <a:sym typeface="Arial"/>
                </a:rPr>
                <a:t>For Deposit Only—Acct. # 987654321</a:t>
              </a:r>
              <a:endParaRPr/>
            </a:p>
            <a:p>
              <a:pPr marL="0" marR="0" lvl="0" indent="0" algn="ctr" rtl="0">
                <a:spcBef>
                  <a:spcPts val="0"/>
                </a:spcBef>
                <a:spcAft>
                  <a:spcPts val="0"/>
                </a:spcAft>
                <a:buNone/>
              </a:pPr>
              <a:r>
                <a:rPr lang="en-US" sz="1800">
                  <a:solidFill>
                    <a:srgbClr val="009900"/>
                  </a:solidFill>
                  <a:latin typeface="Arial"/>
                  <a:ea typeface="Arial"/>
                  <a:cs typeface="Arial"/>
                  <a:sym typeface="Arial"/>
                </a:rPr>
                <a:t>Student’s Signature</a:t>
              </a:r>
              <a:endParaRPr sz="1800">
                <a:solidFill>
                  <a:schemeClr val="dk1"/>
                </a:solidFill>
                <a:latin typeface="Verdana"/>
                <a:ea typeface="Verdana"/>
                <a:cs typeface="Verdana"/>
                <a:sym typeface="Verdana"/>
              </a:endParaRPr>
            </a:p>
          </p:txBody>
        </p:sp>
        <p:sp>
          <p:nvSpPr>
            <p:cNvPr id="198" name="Shape 198"/>
            <p:cNvSpPr txBox="1"/>
            <p:nvPr/>
          </p:nvSpPr>
          <p:spPr>
            <a:xfrm>
              <a:off x="108155563" y="108640450"/>
              <a:ext cx="881660" cy="172732"/>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600">
                  <a:solidFill>
                    <a:srgbClr val="000000"/>
                  </a:solidFill>
                  <a:latin typeface="Arimo"/>
                  <a:ea typeface="Arimo"/>
                  <a:cs typeface="Arimo"/>
                  <a:sym typeface="Arimo"/>
                </a:rPr>
                <a:t>Endorse Here</a:t>
              </a:r>
              <a:endParaRPr sz="1800">
                <a:solidFill>
                  <a:schemeClr val="dk1"/>
                </a:solidFill>
                <a:latin typeface="Verdana"/>
                <a:ea typeface="Verdana"/>
                <a:cs typeface="Verdana"/>
                <a:sym typeface="Verdana"/>
              </a:endParaRPr>
            </a:p>
          </p:txBody>
        </p:sp>
        <p:sp>
          <p:nvSpPr>
            <p:cNvPr id="199" name="Shape 199"/>
            <p:cNvSpPr/>
            <p:nvPr/>
          </p:nvSpPr>
          <p:spPr>
            <a:xfrm>
              <a:off x="108070650" y="108585000"/>
              <a:ext cx="2971800" cy="1062674"/>
            </a:xfrm>
            <a:prstGeom prst="rect">
              <a:avLst/>
            </a:prstGeom>
            <a:noFill/>
            <a:ln w="9525" cap="flat" cmpd="sng">
              <a:solidFill>
                <a:srgbClr val="000000"/>
              </a:solidFill>
              <a:prstDash val="solid"/>
              <a:miter lim="800000"/>
              <a:headEnd type="none" w="med" len="med"/>
              <a:tailEnd type="none" w="med" len="med"/>
            </a:ln>
          </p:spPr>
          <p:txBody>
            <a:bodyPr spcFirstLastPara="1" wrap="square" lIns="36575" tIns="36575" rIns="36575" bIns="36575"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00" name="Shape 200"/>
          <p:cNvGrpSpPr/>
          <p:nvPr/>
        </p:nvGrpSpPr>
        <p:grpSpPr>
          <a:xfrm>
            <a:off x="3276600" y="4800600"/>
            <a:ext cx="2971800" cy="1206500"/>
            <a:chOff x="108070650" y="109899450"/>
            <a:chExt cx="2971800" cy="1206500"/>
          </a:xfrm>
        </p:grpSpPr>
        <p:sp>
          <p:nvSpPr>
            <p:cNvPr id="201" name="Shape 201" descr="Text Box: Sally Smith For Deposit Only—Acct. # 1234567890  "/>
            <p:cNvSpPr txBox="1"/>
            <p:nvPr/>
          </p:nvSpPr>
          <p:spPr>
            <a:xfrm>
              <a:off x="108381725" y="110186463"/>
              <a:ext cx="2466543" cy="919488"/>
            </a:xfrm>
            <a:prstGeom prst="rect">
              <a:avLst/>
            </a:prstGeom>
            <a:noFill/>
            <a:ln>
              <a:noFill/>
            </a:ln>
          </p:spPr>
          <p:txBody>
            <a:bodyPr spcFirstLastPara="1" wrap="square" lIns="36575" tIns="36575" rIns="36575" bIns="36575" anchor="t" anchorCtr="0">
              <a:noAutofit/>
            </a:bodyPr>
            <a:lstStyle/>
            <a:p>
              <a:pPr marL="0" marR="0" lvl="0" indent="0" algn="ctr" rtl="0">
                <a:spcBef>
                  <a:spcPts val="0"/>
                </a:spcBef>
                <a:spcAft>
                  <a:spcPts val="0"/>
                </a:spcAft>
                <a:buNone/>
              </a:pPr>
              <a:r>
                <a:rPr lang="en-US" sz="1000">
                  <a:solidFill>
                    <a:srgbClr val="009900"/>
                  </a:solidFill>
                  <a:latin typeface="Arial"/>
                  <a:ea typeface="Arial"/>
                  <a:cs typeface="Arial"/>
                  <a:sym typeface="Arial"/>
                </a:rPr>
                <a:t>Pay to the Order of Jonathon Smith</a:t>
              </a:r>
              <a:endParaRPr/>
            </a:p>
            <a:p>
              <a:pPr marL="0" marR="0" lvl="0" indent="0" algn="ctr" rtl="0">
                <a:spcBef>
                  <a:spcPts val="0"/>
                </a:spcBef>
                <a:spcAft>
                  <a:spcPts val="0"/>
                </a:spcAft>
                <a:buNone/>
              </a:pPr>
              <a:r>
                <a:rPr lang="en-US" sz="1800">
                  <a:solidFill>
                    <a:srgbClr val="009900"/>
                  </a:solidFill>
                  <a:latin typeface="Arial"/>
                  <a:ea typeface="Arial"/>
                  <a:cs typeface="Arial"/>
                  <a:sym typeface="Arial"/>
                </a:rPr>
                <a:t>Student’s Signature</a:t>
              </a:r>
              <a:endParaRPr sz="1800">
                <a:solidFill>
                  <a:schemeClr val="dk1"/>
                </a:solidFill>
                <a:latin typeface="Verdana"/>
                <a:ea typeface="Verdana"/>
                <a:cs typeface="Verdana"/>
                <a:sym typeface="Verdana"/>
              </a:endParaRPr>
            </a:p>
          </p:txBody>
        </p:sp>
        <p:sp>
          <p:nvSpPr>
            <p:cNvPr id="202" name="Shape 202"/>
            <p:cNvSpPr txBox="1"/>
            <p:nvPr/>
          </p:nvSpPr>
          <p:spPr>
            <a:xfrm>
              <a:off x="108098950" y="110407350"/>
              <a:ext cx="343576" cy="397619"/>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1400">
                  <a:solidFill>
                    <a:srgbClr val="000000"/>
                  </a:solidFill>
                  <a:latin typeface="Times New Roman"/>
                  <a:ea typeface="Times New Roman"/>
                  <a:cs typeface="Times New Roman"/>
                  <a:sym typeface="Times New Roman"/>
                </a:rPr>
                <a:t>X</a:t>
              </a:r>
              <a:endParaRPr sz="1800">
                <a:solidFill>
                  <a:schemeClr val="dk1"/>
                </a:solidFill>
                <a:latin typeface="Verdana"/>
                <a:ea typeface="Verdana"/>
                <a:cs typeface="Verdana"/>
                <a:sym typeface="Verdana"/>
              </a:endParaRPr>
            </a:p>
          </p:txBody>
        </p:sp>
        <p:cxnSp>
          <p:nvCxnSpPr>
            <p:cNvPr id="203" name="Shape 203"/>
            <p:cNvCxnSpPr/>
            <p:nvPr/>
          </p:nvCxnSpPr>
          <p:spPr>
            <a:xfrm rot="10800000">
              <a:off x="109509787" y="109353963"/>
              <a:ext cx="0" cy="2717074"/>
            </a:xfrm>
            <a:prstGeom prst="straightConnector1">
              <a:avLst/>
            </a:prstGeom>
            <a:noFill/>
            <a:ln w="9525" cap="flat" cmpd="sng">
              <a:solidFill>
                <a:srgbClr val="000000"/>
              </a:solidFill>
              <a:prstDash val="solid"/>
              <a:round/>
              <a:headEnd type="none" w="med" len="med"/>
              <a:tailEnd type="none" w="med" len="med"/>
            </a:ln>
          </p:spPr>
        </p:cxnSp>
        <p:sp>
          <p:nvSpPr>
            <p:cNvPr id="204" name="Shape 204"/>
            <p:cNvSpPr txBox="1"/>
            <p:nvPr/>
          </p:nvSpPr>
          <p:spPr>
            <a:xfrm>
              <a:off x="108127250" y="109955325"/>
              <a:ext cx="881330" cy="179099"/>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US" sz="600">
                  <a:solidFill>
                    <a:srgbClr val="000000"/>
                  </a:solidFill>
                  <a:latin typeface="Arimo"/>
                  <a:ea typeface="Arimo"/>
                  <a:cs typeface="Arimo"/>
                  <a:sym typeface="Arimo"/>
                </a:rPr>
                <a:t>Endorse Here</a:t>
              </a:r>
              <a:endParaRPr sz="1800">
                <a:solidFill>
                  <a:schemeClr val="dk1"/>
                </a:solidFill>
                <a:latin typeface="Verdana"/>
                <a:ea typeface="Verdana"/>
                <a:cs typeface="Verdana"/>
                <a:sym typeface="Verdana"/>
              </a:endParaRPr>
            </a:p>
          </p:txBody>
        </p:sp>
        <p:sp>
          <p:nvSpPr>
            <p:cNvPr id="205" name="Shape 205"/>
            <p:cNvSpPr/>
            <p:nvPr/>
          </p:nvSpPr>
          <p:spPr>
            <a:xfrm>
              <a:off x="108070650" y="109899450"/>
              <a:ext cx="2971800" cy="1071002"/>
            </a:xfrm>
            <a:prstGeom prst="rect">
              <a:avLst/>
            </a:prstGeom>
            <a:noFill/>
            <a:ln w="9525" cap="flat" cmpd="sng">
              <a:solidFill>
                <a:srgbClr val="000000"/>
              </a:solidFill>
              <a:prstDash val="solid"/>
              <a:miter lim="800000"/>
              <a:headEnd type="none" w="med" len="med"/>
              <a:tailEnd type="none" w="med" len="med"/>
            </a:ln>
          </p:spPr>
          <p:txBody>
            <a:bodyPr spcFirstLastPara="1" wrap="square" lIns="36575" tIns="36575" rIns="36575" bIns="36575"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Making a Deposit</a:t>
            </a:r>
            <a:endParaRPr/>
          </a:p>
        </p:txBody>
      </p:sp>
      <p:sp>
        <p:nvSpPr>
          <p:cNvPr id="211" name="Shape 211"/>
          <p:cNvSpPr txBox="1">
            <a:spLocks noGrp="1"/>
          </p:cNvSpPr>
          <p:nvPr>
            <p:ph type="body" idx="1"/>
          </p:nvPr>
        </p:nvSpPr>
        <p:spPr>
          <a:xfrm>
            <a:off x="637076" y="1447800"/>
            <a:ext cx="7975200" cy="4419600"/>
          </a:xfrm>
          <a:prstGeom prst="rect">
            <a:avLst/>
          </a:prstGeom>
          <a:noFill/>
          <a:ln>
            <a:noFill/>
          </a:ln>
        </p:spPr>
        <p:txBody>
          <a:bodyPr spcFirstLastPara="1" wrap="square" lIns="91425" tIns="45700" rIns="91425" bIns="45700" anchor="t" anchorCtr="0">
            <a:noAutofit/>
          </a:bodyPr>
          <a:lstStyle/>
          <a:p>
            <a:pPr marL="533400" marR="0" lvl="0" indent="-552450" algn="l" rtl="0">
              <a:lnSpc>
                <a:spcPct val="90000"/>
              </a:lnSpc>
              <a:spcBef>
                <a:spcPts val="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Deposit slip</a:t>
            </a:r>
            <a:endParaRPr sz="2400"/>
          </a:p>
          <a:p>
            <a:pPr marL="914400" marR="0" lvl="1" indent="-45720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Contains the account holder’s account number and allows money (cash or check) to be deposited into the correct account</a:t>
            </a:r>
            <a:endParaRPr/>
          </a:p>
          <a:p>
            <a:pPr marL="914400" marR="0" lvl="1" indent="-45720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Located in the back of the checkbook</a:t>
            </a:r>
            <a:endParaRPr/>
          </a:p>
          <a:p>
            <a:pPr marL="533400" marR="0" lvl="0" indent="-552450" algn="l" rtl="0">
              <a:lnSpc>
                <a:spcPct val="90000"/>
              </a:lnSpc>
              <a:spcBef>
                <a:spcPts val="600"/>
              </a:spcBef>
              <a:spcAft>
                <a:spcPts val="0"/>
              </a:spcAft>
              <a:buClr>
                <a:schemeClr val="dk2"/>
              </a:buClr>
              <a:buSzPts val="2400"/>
              <a:buFont typeface="Noto Sans Symbols"/>
              <a:buChar char="○"/>
            </a:pPr>
            <a:r>
              <a:rPr lang="en-US" sz="2400" b="0" i="0" u="none" strike="noStrike" cap="none">
                <a:solidFill>
                  <a:schemeClr val="dk1"/>
                </a:solidFill>
                <a:latin typeface="Rosarivo"/>
                <a:ea typeface="Rosarivo"/>
                <a:cs typeface="Rosarivo"/>
                <a:sym typeface="Rosarivo"/>
              </a:rPr>
              <a:t>Complete a deposit slip to make a deposit</a:t>
            </a:r>
            <a:endParaRPr sz="2400"/>
          </a:p>
          <a:p>
            <a:pPr marL="533400" marR="0" lvl="0" indent="-552450" algn="l" rtl="0">
              <a:lnSpc>
                <a:spcPct val="90000"/>
              </a:lnSpc>
              <a:spcBef>
                <a:spcPts val="600"/>
              </a:spcBef>
              <a:spcAft>
                <a:spcPts val="0"/>
              </a:spcAft>
              <a:buClr>
                <a:schemeClr val="dk2"/>
              </a:buClr>
              <a:buSzPts val="2400"/>
              <a:buFont typeface="Noto Sans Symbols"/>
              <a:buChar char="○"/>
            </a:pPr>
            <a:r>
              <a:rPr lang="en-US" sz="2400" b="0" i="0" u="none" strike="noStrike" cap="none">
                <a:solidFill>
                  <a:schemeClr val="dk1"/>
                </a:solidFill>
                <a:latin typeface="Rosarivo"/>
                <a:ea typeface="Rosarivo"/>
                <a:cs typeface="Rosarivo"/>
                <a:sym typeface="Rosarivo"/>
              </a:rPr>
              <a:t>Deposited amount must be recorded in the checking account register to keep the balance current</a:t>
            </a:r>
            <a:endParaRPr sz="2400"/>
          </a:p>
          <a:p>
            <a:pPr marL="533400" marR="0" lvl="0" indent="-552450" algn="l" rtl="0">
              <a:lnSpc>
                <a:spcPct val="90000"/>
              </a:lnSpc>
              <a:spcBef>
                <a:spcPts val="600"/>
              </a:spcBef>
              <a:spcAft>
                <a:spcPts val="0"/>
              </a:spcAft>
              <a:buClr>
                <a:schemeClr val="dk2"/>
              </a:buClr>
              <a:buSzPts val="2400"/>
              <a:buFont typeface="Noto Sans Symbols"/>
              <a:buChar char="○"/>
            </a:pPr>
            <a:r>
              <a:rPr lang="en-US" sz="2400" b="0" i="0" u="none" strike="noStrike" cap="none">
                <a:solidFill>
                  <a:schemeClr val="dk1"/>
                </a:solidFill>
                <a:latin typeface="Rosarivo"/>
                <a:ea typeface="Rosarivo"/>
                <a:cs typeface="Rosarivo"/>
                <a:sym typeface="Rosarivo"/>
              </a:rPr>
              <a:t>Deposits can be made at an ATM or with a bank teller</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17" name="Shape 217"/>
          <p:cNvSpPr/>
          <p:nvPr/>
        </p:nvSpPr>
        <p:spPr>
          <a:xfrm>
            <a:off x="1295400" y="48006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a:solidFill>
                  <a:schemeClr val="dk1"/>
                </a:solidFill>
                <a:latin typeface="Rosarivo"/>
                <a:ea typeface="Rosarivo"/>
                <a:cs typeface="Rosarivo"/>
                <a:sym typeface="Rosarivo"/>
              </a:rPr>
              <a:t>Date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date the deposit is being made</a:t>
            </a:r>
            <a:endParaRPr/>
          </a:p>
        </p:txBody>
      </p:sp>
      <p:pic>
        <p:nvPicPr>
          <p:cNvPr id="218" name="Shape 218" descr="Deposit - Date"/>
          <p:cNvPicPr preferRelativeResize="0">
            <a:picLocks noGrp="1"/>
          </p:cNvPicPr>
          <p:nvPr>
            <p:ph type="body" idx="1"/>
          </p:nvPr>
        </p:nvPicPr>
        <p:blipFill rotWithShape="1">
          <a:blip r:embed="rId3">
            <a:alphaModFix/>
          </a:blip>
          <a:srcRect/>
          <a:stretch/>
        </p:blipFill>
        <p:spPr>
          <a:xfrm>
            <a:off x="1295400" y="1905000"/>
            <a:ext cx="7086600" cy="271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Do you need a checking account??</a:t>
            </a:r>
            <a:endParaRPr sz="4000" b="1" i="0" u="none" strike="noStrike" cap="none">
              <a:solidFill>
                <a:srgbClr val="00006C"/>
              </a:solidFill>
              <a:latin typeface="Balthazar"/>
              <a:ea typeface="Balthazar"/>
              <a:cs typeface="Balthazar"/>
              <a:sym typeface="Balthazar"/>
            </a:endParaRPr>
          </a:p>
        </p:txBody>
      </p:sp>
      <p:sp>
        <p:nvSpPr>
          <p:cNvPr id="80" name="Shape 80"/>
          <p:cNvSpPr txBox="1">
            <a:spLocks noGrp="1"/>
          </p:cNvSpPr>
          <p:nvPr>
            <p:ph type="body" idx="1"/>
          </p:nvPr>
        </p:nvSpPr>
        <p:spPr>
          <a:xfrm>
            <a:off x="1066800" y="129381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sng" strike="noStrike" cap="none">
                <a:solidFill>
                  <a:schemeClr val="hlink"/>
                </a:solidFill>
                <a:latin typeface="Rosarivo"/>
                <a:ea typeface="Rosarivo"/>
                <a:cs typeface="Rosarivo"/>
                <a:sym typeface="Rosarivo"/>
                <a:hlinkClick r:id="rId3"/>
              </a:rPr>
              <a:t>Video</a:t>
            </a:r>
            <a:endParaRPr sz="2800" b="0" i="0" u="none" strike="noStrike" cap="none">
              <a:solidFill>
                <a:schemeClr val="dk1"/>
              </a:solidFill>
              <a:latin typeface="Rosarivo"/>
              <a:ea typeface="Rosarivo"/>
              <a:cs typeface="Rosarivo"/>
              <a:sym typeface="Rosarivo"/>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During the short video clip, write down 5 main ideas/take-aways from the information shared</a:t>
            </a:r>
            <a:r>
              <a:rPr lang="en-US"/>
              <a:t> on the back of your packet.</a:t>
            </a:r>
            <a:endParaRPr sz="2400" b="0" i="0" u="none" strike="noStrike" cap="none">
              <a:solidFill>
                <a:schemeClr val="dk1"/>
              </a:solidFill>
              <a:latin typeface="Rosarivo"/>
              <a:ea typeface="Rosarivo"/>
              <a:cs typeface="Rosarivo"/>
              <a:sym typeface="Rosariv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24" name="Shape 224"/>
          <p:cNvSpPr/>
          <p:nvPr/>
        </p:nvSpPr>
        <p:spPr>
          <a:xfrm>
            <a:off x="1295400" y="48006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a:solidFill>
                  <a:schemeClr val="dk1"/>
                </a:solidFill>
                <a:latin typeface="Rosarivo"/>
                <a:ea typeface="Rosarivo"/>
                <a:cs typeface="Rosarivo"/>
                <a:sym typeface="Rosarivo"/>
              </a:rPr>
              <a:t>Signature Line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Sign this line to receive cash back</a:t>
            </a:r>
            <a:endParaRPr/>
          </a:p>
        </p:txBody>
      </p:sp>
      <p:pic>
        <p:nvPicPr>
          <p:cNvPr id="225" name="Shape 225" descr="Deposit - Signature"/>
          <p:cNvPicPr preferRelativeResize="0">
            <a:picLocks noGrp="1"/>
          </p:cNvPicPr>
          <p:nvPr>
            <p:ph type="body" idx="1"/>
          </p:nvPr>
        </p:nvPicPr>
        <p:blipFill rotWithShape="1">
          <a:blip r:embed="rId3">
            <a:alphaModFix/>
          </a:blip>
          <a:srcRect/>
          <a:stretch/>
        </p:blipFill>
        <p:spPr>
          <a:xfrm>
            <a:off x="1295400" y="1905000"/>
            <a:ext cx="6781800" cy="2652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31" name="Shape 231"/>
          <p:cNvSpPr/>
          <p:nvPr/>
        </p:nvSpPr>
        <p:spPr>
          <a:xfrm>
            <a:off x="1295400" y="48006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a:solidFill>
                  <a:schemeClr val="dk1"/>
                </a:solidFill>
                <a:latin typeface="Rosarivo"/>
                <a:ea typeface="Rosarivo"/>
                <a:cs typeface="Rosarivo"/>
                <a:sym typeface="Rosarivo"/>
              </a:rPr>
              <a:t>Cash</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total amount of cash being deposited</a:t>
            </a:r>
            <a:endParaRPr/>
          </a:p>
        </p:txBody>
      </p:sp>
      <p:pic>
        <p:nvPicPr>
          <p:cNvPr id="232" name="Shape 232" descr="Deposit - Cash"/>
          <p:cNvPicPr preferRelativeResize="0">
            <a:picLocks noGrp="1"/>
          </p:cNvPicPr>
          <p:nvPr>
            <p:ph type="body" idx="1"/>
          </p:nvPr>
        </p:nvPicPr>
        <p:blipFill rotWithShape="1">
          <a:blip r:embed="rId3">
            <a:alphaModFix/>
          </a:blip>
          <a:srcRect/>
          <a:stretch/>
        </p:blipFill>
        <p:spPr>
          <a:xfrm>
            <a:off x="1219200" y="1905000"/>
            <a:ext cx="7391400" cy="2740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38" name="Shape 238"/>
          <p:cNvSpPr/>
          <p:nvPr/>
        </p:nvSpPr>
        <p:spPr>
          <a:xfrm>
            <a:off x="1295400" y="45974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a:solidFill>
                  <a:schemeClr val="dk1"/>
                </a:solidFill>
                <a:latin typeface="Rosarivo"/>
                <a:ea typeface="Rosarivo"/>
                <a:cs typeface="Rosarivo"/>
                <a:sym typeface="Rosarivo"/>
              </a:rPr>
              <a:t>Checks</a:t>
            </a:r>
            <a:endParaRPr/>
          </a:p>
          <a:p>
            <a:pPr marL="742950" marR="0" lvl="1" indent="-285750" algn="l" rtl="0">
              <a:spcBef>
                <a:spcPts val="440"/>
              </a:spcBef>
              <a:spcAft>
                <a:spcPts val="0"/>
              </a:spcAft>
              <a:buClr>
                <a:schemeClr val="accent2"/>
              </a:buClr>
              <a:buSzPts val="1540"/>
              <a:buFont typeface="Noto Sans Symbols"/>
              <a:buChar char="●"/>
            </a:pPr>
            <a:r>
              <a:rPr lang="en-US" sz="2200" b="0" i="0" u="none" strike="noStrike" cap="none">
                <a:solidFill>
                  <a:schemeClr val="dk1"/>
                </a:solidFill>
                <a:latin typeface="Rosarivo"/>
                <a:ea typeface="Rosarivo"/>
                <a:cs typeface="Rosarivo"/>
                <a:sym typeface="Rosarivo"/>
              </a:rPr>
              <a:t>List each check individually</a:t>
            </a:r>
            <a:endParaRPr/>
          </a:p>
          <a:p>
            <a:pPr marL="1143000" marR="0" lvl="2" indent="-228600" algn="l" rtl="0">
              <a:spcBef>
                <a:spcPts val="400"/>
              </a:spcBef>
              <a:spcAft>
                <a:spcPts val="0"/>
              </a:spcAft>
              <a:buClr>
                <a:schemeClr val="dk2"/>
              </a:buClr>
              <a:buSzPts val="1300"/>
              <a:buFont typeface="Noto Sans Symbols"/>
              <a:buChar char="○"/>
            </a:pPr>
            <a:r>
              <a:rPr lang="en-US" sz="2000" b="0" i="0" u="none" strike="noStrike" cap="none">
                <a:solidFill>
                  <a:schemeClr val="dk1"/>
                </a:solidFill>
                <a:latin typeface="Rosarivo"/>
                <a:ea typeface="Rosarivo"/>
                <a:cs typeface="Rosarivo"/>
                <a:sym typeface="Rosarivo"/>
              </a:rPr>
              <a:t>Identify each check on the deposit slip by abbreviating the name of the check writer</a:t>
            </a:r>
            <a:endParaRPr/>
          </a:p>
        </p:txBody>
      </p:sp>
      <p:pic>
        <p:nvPicPr>
          <p:cNvPr id="239" name="Shape 239"/>
          <p:cNvPicPr preferRelativeResize="0"/>
          <p:nvPr/>
        </p:nvPicPr>
        <p:blipFill rotWithShape="1">
          <a:blip r:embed="rId3">
            <a:alphaModFix/>
          </a:blip>
          <a:srcRect/>
          <a:stretch/>
        </p:blipFill>
        <p:spPr>
          <a:xfrm>
            <a:off x="1295400" y="1905000"/>
            <a:ext cx="7112000" cy="249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45" name="Shape 245"/>
          <p:cNvSpPr/>
          <p:nvPr/>
        </p:nvSpPr>
        <p:spPr>
          <a:xfrm>
            <a:off x="4267200" y="2133600"/>
            <a:ext cx="4191000"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a:solidFill>
                  <a:schemeClr val="dk1"/>
                </a:solidFill>
                <a:latin typeface="Rosarivo"/>
                <a:ea typeface="Rosarivo"/>
                <a:cs typeface="Rosarivo"/>
                <a:sym typeface="Rosarivo"/>
              </a:rPr>
              <a:t>Checks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If more checks are being deposited than number of spaces on the front, use the back</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List each check</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Add the total, enter it on the front</a:t>
            </a:r>
            <a:endParaRPr/>
          </a:p>
        </p:txBody>
      </p:sp>
      <p:pic>
        <p:nvPicPr>
          <p:cNvPr id="246" name="Shape 246" descr="Deposit Slip - Back"/>
          <p:cNvPicPr preferRelativeResize="0">
            <a:picLocks noGrp="1"/>
          </p:cNvPicPr>
          <p:nvPr>
            <p:ph type="body" idx="1"/>
          </p:nvPr>
        </p:nvPicPr>
        <p:blipFill rotWithShape="1">
          <a:blip r:embed="rId3">
            <a:alphaModFix/>
          </a:blip>
          <a:srcRect/>
          <a:stretch/>
        </p:blipFill>
        <p:spPr>
          <a:xfrm>
            <a:off x="1219200" y="1524000"/>
            <a:ext cx="2921000" cy="411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52" name="Shape 252"/>
          <p:cNvSpPr/>
          <p:nvPr/>
        </p:nvSpPr>
        <p:spPr>
          <a:xfrm>
            <a:off x="1295400" y="48006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a:solidFill>
                  <a:schemeClr val="dk1"/>
                </a:solidFill>
                <a:latin typeface="Rosarivo"/>
                <a:ea typeface="Rosarivo"/>
                <a:cs typeface="Rosarivo"/>
                <a:sym typeface="Rosarivo"/>
              </a:rPr>
              <a:t>Total from Other Side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total amount from all checks listed on the back</a:t>
            </a:r>
            <a:endParaRPr/>
          </a:p>
        </p:txBody>
      </p:sp>
      <p:pic>
        <p:nvPicPr>
          <p:cNvPr id="253" name="Shape 253"/>
          <p:cNvPicPr preferRelativeResize="0"/>
          <p:nvPr/>
        </p:nvPicPr>
        <p:blipFill rotWithShape="1">
          <a:blip r:embed="rId3">
            <a:alphaModFix/>
          </a:blip>
          <a:srcRect/>
          <a:stretch/>
        </p:blipFill>
        <p:spPr>
          <a:xfrm>
            <a:off x="1295400" y="1981200"/>
            <a:ext cx="7112000" cy="2495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59" name="Shape 259"/>
          <p:cNvSpPr/>
          <p:nvPr/>
        </p:nvSpPr>
        <p:spPr>
          <a:xfrm>
            <a:off x="1295400" y="48006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a:solidFill>
                  <a:schemeClr val="dk1"/>
                </a:solidFill>
                <a:latin typeface="Rosarivo"/>
                <a:ea typeface="Rosarivo"/>
                <a:cs typeface="Rosarivo"/>
                <a:sym typeface="Rosarivo"/>
              </a:rPr>
              <a:t>Subtotal</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total amount of cash and checks</a:t>
            </a:r>
            <a:endParaRPr/>
          </a:p>
        </p:txBody>
      </p:sp>
      <p:pic>
        <p:nvPicPr>
          <p:cNvPr id="260" name="Shape 260"/>
          <p:cNvPicPr preferRelativeResize="0">
            <a:picLocks noGrp="1"/>
          </p:cNvPicPr>
          <p:nvPr>
            <p:ph type="body" idx="2"/>
          </p:nvPr>
        </p:nvPicPr>
        <p:blipFill rotWithShape="1">
          <a:blip r:embed="rId3">
            <a:alphaModFix/>
          </a:blip>
          <a:srcRect/>
          <a:stretch/>
        </p:blipFill>
        <p:spPr>
          <a:xfrm>
            <a:off x="1443038" y="1981200"/>
            <a:ext cx="6786562" cy="238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66" name="Shape 266"/>
          <p:cNvSpPr/>
          <p:nvPr/>
        </p:nvSpPr>
        <p:spPr>
          <a:xfrm>
            <a:off x="1295400" y="4648200"/>
            <a:ext cx="74676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a:solidFill>
                  <a:schemeClr val="dk1"/>
                </a:solidFill>
                <a:latin typeface="Rosarivo"/>
                <a:ea typeface="Rosarivo"/>
                <a:cs typeface="Rosarivo"/>
                <a:sym typeface="Rosarivo"/>
              </a:rPr>
              <a:t>Less Cash Received</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amount of cash back being received</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This amount is not deposited into account</a:t>
            </a:r>
            <a:endParaRPr/>
          </a:p>
        </p:txBody>
      </p:sp>
      <p:pic>
        <p:nvPicPr>
          <p:cNvPr id="267" name="Shape 267"/>
          <p:cNvPicPr preferRelativeResize="0"/>
          <p:nvPr/>
        </p:nvPicPr>
        <p:blipFill rotWithShape="1">
          <a:blip r:embed="rId3">
            <a:alphaModFix/>
          </a:blip>
          <a:srcRect/>
          <a:stretch/>
        </p:blipFill>
        <p:spPr>
          <a:xfrm>
            <a:off x="1335088" y="1981200"/>
            <a:ext cx="6894512" cy="241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143000" y="609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Completing a Deposit Slip</a:t>
            </a:r>
            <a:endParaRPr/>
          </a:p>
        </p:txBody>
      </p:sp>
      <p:sp>
        <p:nvSpPr>
          <p:cNvPr id="273" name="Shape 273"/>
          <p:cNvSpPr/>
          <p:nvPr/>
        </p:nvSpPr>
        <p:spPr>
          <a:xfrm>
            <a:off x="1066800" y="4648200"/>
            <a:ext cx="8077200" cy="114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a:solidFill>
                  <a:schemeClr val="dk1"/>
                </a:solidFill>
                <a:latin typeface="Rosarivo"/>
                <a:ea typeface="Rosarivo"/>
                <a:cs typeface="Rosarivo"/>
                <a:sym typeface="Rosarivo"/>
              </a:rPr>
              <a:t>Net Deposit</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The amount being deposited into the account</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To calculate the amount, subtract the cash received from the subtotal</a:t>
            </a:r>
            <a:endParaRPr/>
          </a:p>
        </p:txBody>
      </p:sp>
      <p:pic>
        <p:nvPicPr>
          <p:cNvPr id="274" name="Shape 274"/>
          <p:cNvPicPr preferRelativeResize="0"/>
          <p:nvPr/>
        </p:nvPicPr>
        <p:blipFill rotWithShape="1">
          <a:blip r:embed="rId3">
            <a:alphaModFix/>
          </a:blip>
          <a:srcRect/>
          <a:stretch/>
        </p:blipFill>
        <p:spPr>
          <a:xfrm>
            <a:off x="1335088" y="2057400"/>
            <a:ext cx="6894512" cy="241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Worksheet Answer</a:t>
            </a:r>
            <a:endParaRPr/>
          </a:p>
        </p:txBody>
      </p:sp>
      <p:pic>
        <p:nvPicPr>
          <p:cNvPr id="280" name="Shape 280" descr="Deposist Slip Answer"/>
          <p:cNvPicPr preferRelativeResize="0"/>
          <p:nvPr/>
        </p:nvPicPr>
        <p:blipFill rotWithShape="1">
          <a:blip r:embed="rId3">
            <a:alphaModFix/>
          </a:blip>
          <a:srcRect/>
          <a:stretch/>
        </p:blipFill>
        <p:spPr>
          <a:xfrm>
            <a:off x="838200" y="2190750"/>
            <a:ext cx="5257800" cy="2381250"/>
          </a:xfrm>
          <a:prstGeom prst="rect">
            <a:avLst/>
          </a:prstGeom>
          <a:noFill/>
          <a:ln>
            <a:noFill/>
          </a:ln>
        </p:spPr>
      </p:pic>
      <p:pic>
        <p:nvPicPr>
          <p:cNvPr id="281" name="Shape 281" descr="Deposist Slip Back"/>
          <p:cNvPicPr preferRelativeResize="0"/>
          <p:nvPr/>
        </p:nvPicPr>
        <p:blipFill rotWithShape="1">
          <a:blip r:embed="rId4">
            <a:alphaModFix/>
          </a:blip>
          <a:srcRect/>
          <a:stretch/>
        </p:blipFill>
        <p:spPr>
          <a:xfrm>
            <a:off x="6153150" y="1981200"/>
            <a:ext cx="2533650" cy="326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287" name="Shape 287"/>
          <p:cNvSpPr txBox="1">
            <a:spLocks noGrp="1"/>
          </p:cNvSpPr>
          <p:nvPr>
            <p:ph type="body" idx="1"/>
          </p:nvPr>
        </p:nvSpPr>
        <p:spPr>
          <a:xfrm>
            <a:off x="1066800" y="129381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To pay for items using a checking account</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 check is given as a form of payment</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Must be completed and given to the person or business</a:t>
            </a:r>
            <a:endParaRPr/>
          </a:p>
          <a:p>
            <a:pPr marL="342900" marR="0" lvl="0" indent="-342900" algn="l" rtl="0">
              <a:lnSpc>
                <a:spcPct val="90000"/>
              </a:lnSpc>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Pre-printed items on a check</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Name and address of account holder</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Name and address of financial institution</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Check number</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Identification numbers (account, routing)</a:t>
            </a:r>
            <a:endParaRPr/>
          </a:p>
        </p:txBody>
      </p:sp>
      <p:pic>
        <p:nvPicPr>
          <p:cNvPr id="288" name="Shape 288" descr="MCj03194680000[1]"/>
          <p:cNvPicPr preferRelativeResize="0"/>
          <p:nvPr/>
        </p:nvPicPr>
        <p:blipFill rotWithShape="1">
          <a:blip r:embed="rId3">
            <a:alphaModFix/>
          </a:blip>
          <a:srcRect/>
          <a:stretch/>
        </p:blipFill>
        <p:spPr>
          <a:xfrm>
            <a:off x="7335675" y="574628"/>
            <a:ext cx="1665300" cy="127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066800" y="985838"/>
            <a:ext cx="7239000" cy="14446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Checking Account &amp; Debit Card Simulation</a:t>
            </a:r>
            <a:endParaRPr/>
          </a:p>
        </p:txBody>
      </p:sp>
      <p:sp>
        <p:nvSpPr>
          <p:cNvPr id="86" name="Shape 86"/>
          <p:cNvSpPr txBox="1">
            <a:spLocks noGrp="1"/>
          </p:cNvSpPr>
          <p:nvPr>
            <p:ph type="subTitle" idx="1"/>
          </p:nvPr>
        </p:nvSpPr>
        <p:spPr>
          <a:xfrm>
            <a:off x="1219200" y="3427413"/>
            <a:ext cx="72390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Noto Sans Symbols"/>
              <a:buNone/>
            </a:pPr>
            <a:r>
              <a:rPr lang="en-US" sz="3600" b="1" i="0" u="none" strike="noStrike" cap="none">
                <a:solidFill>
                  <a:schemeClr val="dk1"/>
                </a:solidFill>
                <a:latin typeface="Rosarivo"/>
                <a:ea typeface="Rosarivo"/>
                <a:cs typeface="Rosarivo"/>
                <a:sym typeface="Rosarivo"/>
              </a:rPr>
              <a:t>Understanding Checking Accounts and Debit Card Transactions</a:t>
            </a:r>
            <a:endParaRPr/>
          </a:p>
        </p:txBody>
      </p:sp>
      <p:pic>
        <p:nvPicPr>
          <p:cNvPr id="87" name="Shape 87" descr="j0196040"/>
          <p:cNvPicPr preferRelativeResize="0"/>
          <p:nvPr/>
        </p:nvPicPr>
        <p:blipFill rotWithShape="1">
          <a:blip r:embed="rId3">
            <a:alphaModFix/>
          </a:blip>
          <a:srcRect/>
          <a:stretch/>
        </p:blipFill>
        <p:spPr>
          <a:xfrm>
            <a:off x="6400800" y="4495800"/>
            <a:ext cx="1784350" cy="18208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294" name="Shape 294"/>
          <p:cNvSpPr txBox="1">
            <a:spLocks noGrp="1"/>
          </p:cNvSpPr>
          <p:nvPr>
            <p:ph type="body" idx="1"/>
          </p:nvPr>
        </p:nvSpPr>
        <p:spPr>
          <a:xfrm>
            <a:off x="990600" y="4419600"/>
            <a:ext cx="8153400" cy="1600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i="0" u="none" strike="noStrike" cap="none">
                <a:solidFill>
                  <a:schemeClr val="dk1"/>
                </a:solidFill>
                <a:latin typeface="Rosarivo"/>
                <a:ea typeface="Rosarivo"/>
                <a:cs typeface="Rosarivo"/>
                <a:sym typeface="Rosarivo"/>
              </a:rPr>
              <a:t>Personal Information</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Account holder’s name and address</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May include a phone number, not required</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DO NOT list a social security number for safety reasons</a:t>
            </a:r>
            <a:endParaRPr/>
          </a:p>
        </p:txBody>
      </p:sp>
      <p:pic>
        <p:nvPicPr>
          <p:cNvPr id="295" name="Shape 295" descr="pers info"/>
          <p:cNvPicPr preferRelativeResize="0"/>
          <p:nvPr/>
        </p:nvPicPr>
        <p:blipFill rotWithShape="1">
          <a:blip r:embed="rId3">
            <a:alphaModFix/>
          </a:blip>
          <a:srcRect/>
          <a:stretch/>
        </p:blipFill>
        <p:spPr>
          <a:xfrm>
            <a:off x="1524000" y="1600200"/>
            <a:ext cx="6553200" cy="2809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01" name="Shape 301"/>
          <p:cNvSpPr txBox="1">
            <a:spLocks noGrp="1"/>
          </p:cNvSpPr>
          <p:nvPr>
            <p:ph type="body" idx="1"/>
          </p:nvPr>
        </p:nvSpPr>
        <p:spPr>
          <a:xfrm>
            <a:off x="1066800" y="4549775"/>
            <a:ext cx="7313613" cy="13938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Check Number</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Numbers used to identify checks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Printed chronologically</a:t>
            </a:r>
            <a:endParaRPr/>
          </a:p>
        </p:txBody>
      </p:sp>
      <p:pic>
        <p:nvPicPr>
          <p:cNvPr id="302" name="Shape 302" descr="Check - Number"/>
          <p:cNvPicPr preferRelativeResize="0"/>
          <p:nvPr/>
        </p:nvPicPr>
        <p:blipFill rotWithShape="1">
          <a:blip r:embed="rId3">
            <a:alphaModFix/>
          </a:blip>
          <a:srcRect/>
          <a:stretch/>
        </p:blipFill>
        <p:spPr>
          <a:xfrm>
            <a:off x="1447800" y="1600200"/>
            <a:ext cx="6553200" cy="2809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08" name="Shape 308"/>
          <p:cNvSpPr txBox="1">
            <a:spLocks noGrp="1"/>
          </p:cNvSpPr>
          <p:nvPr>
            <p:ph type="body" idx="1"/>
          </p:nvPr>
        </p:nvSpPr>
        <p:spPr>
          <a:xfrm>
            <a:off x="1066800" y="4549775"/>
            <a:ext cx="7313613" cy="13938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Date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date the check is written</a:t>
            </a:r>
            <a:endParaRPr/>
          </a:p>
        </p:txBody>
      </p:sp>
      <p:pic>
        <p:nvPicPr>
          <p:cNvPr id="309" name="Shape 309" descr="Check - Date"/>
          <p:cNvPicPr preferRelativeResize="0"/>
          <p:nvPr/>
        </p:nvPicPr>
        <p:blipFill rotWithShape="1">
          <a:blip r:embed="rId3">
            <a:alphaModFix/>
          </a:blip>
          <a:srcRect/>
          <a:stretch/>
        </p:blipFill>
        <p:spPr>
          <a:xfrm>
            <a:off x="1447800" y="1600200"/>
            <a:ext cx="6553200" cy="2809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15" name="Shape 315"/>
          <p:cNvSpPr txBox="1">
            <a:spLocks noGrp="1"/>
          </p:cNvSpPr>
          <p:nvPr>
            <p:ph type="body" idx="1"/>
          </p:nvPr>
        </p:nvSpPr>
        <p:spPr>
          <a:xfrm>
            <a:off x="1066800" y="4549775"/>
            <a:ext cx="7313613" cy="13938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Pay to the Order of</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name of the person or business to whom the check is being written</a:t>
            </a:r>
            <a:endParaRPr/>
          </a:p>
        </p:txBody>
      </p:sp>
      <p:pic>
        <p:nvPicPr>
          <p:cNvPr id="316" name="Shape 316" descr="payee"/>
          <p:cNvPicPr preferRelativeResize="0"/>
          <p:nvPr/>
        </p:nvPicPr>
        <p:blipFill rotWithShape="1">
          <a:blip r:embed="rId3">
            <a:alphaModFix/>
          </a:blip>
          <a:srcRect/>
          <a:stretch/>
        </p:blipFill>
        <p:spPr>
          <a:xfrm>
            <a:off x="1447800" y="1600200"/>
            <a:ext cx="6532563" cy="2800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22" name="Shape 322"/>
          <p:cNvSpPr txBox="1">
            <a:spLocks noGrp="1"/>
          </p:cNvSpPr>
          <p:nvPr>
            <p:ph type="body" idx="1"/>
          </p:nvPr>
        </p:nvSpPr>
        <p:spPr>
          <a:xfrm>
            <a:off x="1143000" y="4495800"/>
            <a:ext cx="8001000" cy="160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400"/>
              <a:buFont typeface="Noto Sans Symbols"/>
              <a:buChar char="○"/>
            </a:pPr>
            <a:r>
              <a:rPr lang="en-US" sz="2000" b="1" i="0" u="none" strike="noStrike" cap="none">
                <a:solidFill>
                  <a:schemeClr val="dk1"/>
                </a:solidFill>
                <a:latin typeface="Rosarivo"/>
                <a:ea typeface="Rosarivo"/>
                <a:cs typeface="Rosarivo"/>
                <a:sym typeface="Rosarivo"/>
              </a:rPr>
              <a:t>Amount of the Check in Numerals</a:t>
            </a:r>
            <a:endParaRPr/>
          </a:p>
          <a:p>
            <a:pPr marL="742950" marR="0" lvl="1" indent="-285750" algn="l" rtl="0">
              <a:lnSpc>
                <a:spcPct val="90000"/>
              </a:lnSpc>
              <a:spcBef>
                <a:spcPts val="360"/>
              </a:spcBef>
              <a:spcAft>
                <a:spcPts val="0"/>
              </a:spcAft>
              <a:buClr>
                <a:schemeClr val="accent2"/>
              </a:buClr>
              <a:buSzPts val="1260"/>
              <a:buFont typeface="Noto Sans Symbols"/>
              <a:buChar char="●"/>
            </a:pPr>
            <a:r>
              <a:rPr lang="en-US" sz="1800" b="0" i="0" u="none" strike="noStrike" cap="none">
                <a:solidFill>
                  <a:schemeClr val="dk1"/>
                </a:solidFill>
                <a:latin typeface="Rosarivo"/>
                <a:ea typeface="Rosarivo"/>
                <a:cs typeface="Rosarivo"/>
                <a:sym typeface="Rosarivo"/>
              </a:rPr>
              <a:t>The amount of the check written numerically in the box</a:t>
            </a:r>
            <a:endParaRPr/>
          </a:p>
          <a:p>
            <a:pPr marL="742950" marR="0" lvl="1" indent="-285750" algn="l" rtl="0">
              <a:lnSpc>
                <a:spcPct val="90000"/>
              </a:lnSpc>
              <a:spcBef>
                <a:spcPts val="360"/>
              </a:spcBef>
              <a:spcAft>
                <a:spcPts val="0"/>
              </a:spcAft>
              <a:buClr>
                <a:schemeClr val="accent2"/>
              </a:buClr>
              <a:buSzPts val="1260"/>
              <a:buFont typeface="Noto Sans Symbols"/>
              <a:buChar char="●"/>
            </a:pPr>
            <a:r>
              <a:rPr lang="en-US" sz="1800" b="0" i="0" u="none" strike="noStrike" cap="none">
                <a:solidFill>
                  <a:schemeClr val="dk1"/>
                </a:solidFill>
                <a:latin typeface="Rosarivo"/>
                <a:ea typeface="Rosarivo"/>
                <a:cs typeface="Rosarivo"/>
                <a:sym typeface="Rosarivo"/>
              </a:rPr>
              <a:t>Write the cents smaller and underline</a:t>
            </a:r>
            <a:endParaRPr/>
          </a:p>
          <a:p>
            <a:pPr marL="742950" marR="0" lvl="1" indent="-285750" algn="l" rtl="0">
              <a:lnSpc>
                <a:spcPct val="90000"/>
              </a:lnSpc>
              <a:spcBef>
                <a:spcPts val="360"/>
              </a:spcBef>
              <a:spcAft>
                <a:spcPts val="0"/>
              </a:spcAft>
              <a:buClr>
                <a:schemeClr val="accent2"/>
              </a:buClr>
              <a:buSzPts val="1260"/>
              <a:buFont typeface="Noto Sans Symbols"/>
              <a:buChar char="●"/>
            </a:pPr>
            <a:r>
              <a:rPr lang="en-US" sz="1800" b="0" i="0" u="none" strike="noStrike" cap="none">
                <a:solidFill>
                  <a:schemeClr val="dk1"/>
                </a:solidFill>
                <a:latin typeface="Rosarivo"/>
                <a:ea typeface="Rosarivo"/>
                <a:cs typeface="Rosarivo"/>
                <a:sym typeface="Rosarivo"/>
              </a:rPr>
              <a:t>Write the numbers directly next the dollar sign to prevent someone else from adding numbers to change the amount</a:t>
            </a:r>
            <a:endParaRPr/>
          </a:p>
        </p:txBody>
      </p:sp>
      <p:pic>
        <p:nvPicPr>
          <p:cNvPr id="323" name="Shape 323" descr="numbers"/>
          <p:cNvPicPr preferRelativeResize="0"/>
          <p:nvPr/>
        </p:nvPicPr>
        <p:blipFill rotWithShape="1">
          <a:blip r:embed="rId3">
            <a:alphaModFix/>
          </a:blip>
          <a:srcRect/>
          <a:stretch/>
        </p:blipFill>
        <p:spPr>
          <a:xfrm>
            <a:off x="1447800" y="1600200"/>
            <a:ext cx="6553200" cy="28082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29" name="Shape 329"/>
          <p:cNvSpPr txBox="1">
            <a:spLocks noGrp="1"/>
          </p:cNvSpPr>
          <p:nvPr>
            <p:ph type="body" idx="1"/>
          </p:nvPr>
        </p:nvSpPr>
        <p:spPr>
          <a:xfrm>
            <a:off x="838200" y="4495800"/>
            <a:ext cx="8001000" cy="160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400"/>
              <a:buFont typeface="Noto Sans Symbols"/>
              <a:buChar char="○"/>
            </a:pPr>
            <a:r>
              <a:rPr lang="en-US" sz="2000" b="1" i="0" u="none" strike="noStrike" cap="none">
                <a:solidFill>
                  <a:schemeClr val="dk1"/>
                </a:solidFill>
                <a:latin typeface="Rosarivo"/>
                <a:ea typeface="Rosarivo"/>
                <a:cs typeface="Rosarivo"/>
                <a:sym typeface="Rosarivo"/>
              </a:rPr>
              <a:t>Amount of the Check in Words</a:t>
            </a:r>
            <a:endParaRPr/>
          </a:p>
          <a:p>
            <a:pPr marL="742950" marR="0" lvl="1" indent="-285750" algn="l" rtl="0">
              <a:lnSpc>
                <a:spcPct val="90000"/>
              </a:lnSpc>
              <a:spcBef>
                <a:spcPts val="360"/>
              </a:spcBef>
              <a:spcAft>
                <a:spcPts val="0"/>
              </a:spcAft>
              <a:buClr>
                <a:schemeClr val="accent2"/>
              </a:buClr>
              <a:buSzPts val="1260"/>
              <a:buFont typeface="Noto Sans Symbols"/>
              <a:buChar char="●"/>
            </a:pPr>
            <a:r>
              <a:rPr lang="en-US" sz="1800" b="0" i="0" u="none" strike="noStrike" cap="none">
                <a:solidFill>
                  <a:schemeClr val="dk1"/>
                </a:solidFill>
                <a:latin typeface="Rosarivo"/>
                <a:ea typeface="Rosarivo"/>
                <a:cs typeface="Rosarivo"/>
                <a:sym typeface="Rosarivo"/>
              </a:rPr>
              <a:t>The amount of the check written in words on the second line</a:t>
            </a:r>
            <a:endParaRPr/>
          </a:p>
          <a:p>
            <a:pPr marL="742950" marR="0" lvl="1" indent="-285750" algn="l" rtl="0">
              <a:lnSpc>
                <a:spcPct val="90000"/>
              </a:lnSpc>
              <a:spcBef>
                <a:spcPts val="360"/>
              </a:spcBef>
              <a:spcAft>
                <a:spcPts val="0"/>
              </a:spcAft>
              <a:buClr>
                <a:schemeClr val="accent2"/>
              </a:buClr>
              <a:buSzPts val="1260"/>
              <a:buFont typeface="Noto Sans Symbols"/>
              <a:buChar char="●"/>
            </a:pPr>
            <a:r>
              <a:rPr lang="en-US" sz="1800" b="0" i="0" u="none" strike="noStrike" cap="none">
                <a:solidFill>
                  <a:schemeClr val="dk1"/>
                </a:solidFill>
                <a:latin typeface="Rosarivo"/>
                <a:ea typeface="Rosarivo"/>
                <a:cs typeface="Rosarivo"/>
                <a:sym typeface="Rosarivo"/>
              </a:rPr>
              <a:t>Start at the far left of the line, write the amount in words, followed by ‘and’, and the amount of cents over 100; draw a line from the end of the words to the word ‘dollars’</a:t>
            </a:r>
            <a:endParaRPr/>
          </a:p>
        </p:txBody>
      </p:sp>
      <p:pic>
        <p:nvPicPr>
          <p:cNvPr id="330" name="Shape 330" descr="words"/>
          <p:cNvPicPr preferRelativeResize="0"/>
          <p:nvPr/>
        </p:nvPicPr>
        <p:blipFill rotWithShape="1">
          <a:blip r:embed="rId3">
            <a:alphaModFix/>
          </a:blip>
          <a:srcRect/>
          <a:stretch/>
        </p:blipFill>
        <p:spPr>
          <a:xfrm>
            <a:off x="1447800" y="1524000"/>
            <a:ext cx="6553200" cy="2809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36" name="Shape 336"/>
          <p:cNvSpPr txBox="1">
            <a:spLocks noGrp="1"/>
          </p:cNvSpPr>
          <p:nvPr>
            <p:ph type="body" idx="1"/>
          </p:nvPr>
        </p:nvSpPr>
        <p:spPr>
          <a:xfrm>
            <a:off x="914400" y="4495800"/>
            <a:ext cx="8229600" cy="160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2"/>
              </a:buClr>
              <a:buSzPts val="1680"/>
              <a:buFont typeface="Noto Sans Symbols"/>
              <a:buChar char="○"/>
            </a:pPr>
            <a:r>
              <a:rPr lang="en-US" sz="2400" b="1" i="0" u="none" strike="noStrike" cap="none">
                <a:solidFill>
                  <a:schemeClr val="dk1"/>
                </a:solidFill>
                <a:latin typeface="Rosarivo"/>
                <a:ea typeface="Rosarivo"/>
                <a:cs typeface="Rosarivo"/>
                <a:sym typeface="Rosarivo"/>
              </a:rPr>
              <a:t>Memo</a:t>
            </a:r>
            <a:endParaRPr/>
          </a:p>
          <a:p>
            <a:pPr marL="742950" marR="0" lvl="1" indent="-285750" algn="l" rtl="0">
              <a:lnSpc>
                <a:spcPct val="8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Space used to identify the reason for writing a check; optional</a:t>
            </a:r>
            <a:endParaRPr/>
          </a:p>
          <a:p>
            <a:pPr marL="742950" marR="0" lvl="1" indent="-285750" algn="l" rtl="0">
              <a:lnSpc>
                <a:spcPct val="8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Good place to write information requested by a company when paying a bill, generally the account number</a:t>
            </a:r>
            <a:endParaRPr/>
          </a:p>
        </p:txBody>
      </p:sp>
      <p:pic>
        <p:nvPicPr>
          <p:cNvPr id="337" name="Shape 337" descr="memo"/>
          <p:cNvPicPr preferRelativeResize="0"/>
          <p:nvPr/>
        </p:nvPicPr>
        <p:blipFill rotWithShape="1">
          <a:blip r:embed="rId3">
            <a:alphaModFix/>
          </a:blip>
          <a:srcRect/>
          <a:stretch/>
        </p:blipFill>
        <p:spPr>
          <a:xfrm>
            <a:off x="1524000" y="1524000"/>
            <a:ext cx="6553200" cy="2809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43" name="Shape 343"/>
          <p:cNvSpPr txBox="1">
            <a:spLocks noGrp="1"/>
          </p:cNvSpPr>
          <p:nvPr>
            <p:ph type="body" idx="1"/>
          </p:nvPr>
        </p:nvSpPr>
        <p:spPr>
          <a:xfrm>
            <a:off x="914400" y="4495800"/>
            <a:ext cx="8229600" cy="1600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Signature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account holder’s signature agreeing to the transaction</a:t>
            </a:r>
            <a:endParaRPr/>
          </a:p>
        </p:txBody>
      </p:sp>
      <p:pic>
        <p:nvPicPr>
          <p:cNvPr id="344" name="Shape 344" descr="sign"/>
          <p:cNvPicPr preferRelativeResize="0"/>
          <p:nvPr/>
        </p:nvPicPr>
        <p:blipFill rotWithShape="1">
          <a:blip r:embed="rId3">
            <a:alphaModFix/>
          </a:blip>
          <a:srcRect/>
          <a:stretch/>
        </p:blipFill>
        <p:spPr>
          <a:xfrm>
            <a:off x="1524000" y="1524000"/>
            <a:ext cx="6545263" cy="2806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Writing a Check</a:t>
            </a:r>
            <a:endParaRPr/>
          </a:p>
        </p:txBody>
      </p:sp>
      <p:sp>
        <p:nvSpPr>
          <p:cNvPr id="350" name="Shape 350"/>
          <p:cNvSpPr txBox="1">
            <a:spLocks noGrp="1"/>
          </p:cNvSpPr>
          <p:nvPr>
            <p:ph type="body" idx="1"/>
          </p:nvPr>
        </p:nvSpPr>
        <p:spPr>
          <a:xfrm>
            <a:off x="914400" y="4495800"/>
            <a:ext cx="8229600" cy="160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2"/>
              </a:buClr>
              <a:buSzPts val="1680"/>
              <a:buFont typeface="Noto Sans Symbols"/>
              <a:buChar char="○"/>
            </a:pPr>
            <a:r>
              <a:rPr lang="en-US" sz="2400" b="1" i="0" u="none" strike="noStrike" cap="none">
                <a:solidFill>
                  <a:schemeClr val="dk1"/>
                </a:solidFill>
                <a:latin typeface="Rosarivo"/>
                <a:ea typeface="Rosarivo"/>
                <a:cs typeface="Rosarivo"/>
                <a:sym typeface="Rosarivo"/>
              </a:rPr>
              <a:t>Identification Numbers</a:t>
            </a:r>
            <a:endParaRPr/>
          </a:p>
          <a:p>
            <a:pPr marL="742950" marR="0" lvl="1" indent="-285750" algn="l" rtl="0">
              <a:lnSpc>
                <a:spcPct val="8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First - routing numbers to identify the account’s financial institution</a:t>
            </a:r>
            <a:endParaRPr/>
          </a:p>
          <a:p>
            <a:pPr marL="742950" marR="0" lvl="1" indent="-285750" algn="l" rtl="0">
              <a:lnSpc>
                <a:spcPct val="8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Second - account number</a:t>
            </a:r>
            <a:endParaRPr/>
          </a:p>
          <a:p>
            <a:pPr marL="742950" marR="0" lvl="1" indent="-285750" algn="l" rtl="0">
              <a:lnSpc>
                <a:spcPct val="8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Third - check number</a:t>
            </a:r>
            <a:endParaRPr/>
          </a:p>
        </p:txBody>
      </p:sp>
      <p:pic>
        <p:nvPicPr>
          <p:cNvPr id="351" name="Shape 351" descr="id numbers"/>
          <p:cNvPicPr preferRelativeResize="0"/>
          <p:nvPr/>
        </p:nvPicPr>
        <p:blipFill rotWithShape="1">
          <a:blip r:embed="rId3">
            <a:alphaModFix/>
          </a:blip>
          <a:srcRect/>
          <a:stretch/>
        </p:blipFill>
        <p:spPr>
          <a:xfrm>
            <a:off x="1447800" y="1524000"/>
            <a:ext cx="6469063" cy="27733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Worksheet Answers</a:t>
            </a:r>
            <a:endParaRPr/>
          </a:p>
        </p:txBody>
      </p:sp>
      <p:pic>
        <p:nvPicPr>
          <p:cNvPr id="357" name="Shape 357" descr="Worksheet Check Answer 1"/>
          <p:cNvPicPr preferRelativeResize="0"/>
          <p:nvPr/>
        </p:nvPicPr>
        <p:blipFill rotWithShape="1">
          <a:blip r:embed="rId3">
            <a:alphaModFix/>
          </a:blip>
          <a:srcRect/>
          <a:stretch/>
        </p:blipFill>
        <p:spPr>
          <a:xfrm>
            <a:off x="1219200" y="2271713"/>
            <a:ext cx="6953250" cy="2560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35050" y="187375"/>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What is a Checking Account?</a:t>
            </a:r>
            <a:endParaRPr/>
          </a:p>
        </p:txBody>
      </p:sp>
      <p:sp>
        <p:nvSpPr>
          <p:cNvPr id="93" name="Shape 93"/>
          <p:cNvSpPr txBox="1">
            <a:spLocks noGrp="1"/>
          </p:cNvSpPr>
          <p:nvPr>
            <p:ph type="body" idx="1"/>
          </p:nvPr>
        </p:nvSpPr>
        <p:spPr>
          <a:xfrm>
            <a:off x="1004350" y="133036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Common financial service used by many consumers</a:t>
            </a:r>
            <a:endParaRPr/>
          </a:p>
          <a:p>
            <a:pPr marL="342900" marR="0" lvl="0" indent="-342900" algn="l" rtl="0">
              <a:lnSpc>
                <a:spcPct val="90000"/>
              </a:lnSpc>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Funds are easily accessed</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Check</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ATM (automated teller machine)</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Debit card</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Telephone</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Internet</a:t>
            </a:r>
            <a:endParaRPr/>
          </a:p>
          <a:p>
            <a:pPr marL="342900" marR="0" lvl="0" indent="-342900" algn="l" rtl="0">
              <a:lnSpc>
                <a:spcPct val="90000"/>
              </a:lnSpc>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Services and fees vary depending upon the financial institution</a:t>
            </a:r>
            <a:endParaRPr/>
          </a:p>
        </p:txBody>
      </p:sp>
      <p:pic>
        <p:nvPicPr>
          <p:cNvPr id="94" name="Shape 94" descr="j0239637"/>
          <p:cNvPicPr preferRelativeResize="0"/>
          <p:nvPr/>
        </p:nvPicPr>
        <p:blipFill rotWithShape="1">
          <a:blip r:embed="rId3">
            <a:alphaModFix/>
          </a:blip>
          <a:srcRect/>
          <a:stretch/>
        </p:blipFill>
        <p:spPr>
          <a:xfrm>
            <a:off x="6705600" y="3048000"/>
            <a:ext cx="1743075" cy="1530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Worksheet Answers</a:t>
            </a:r>
            <a:endParaRPr/>
          </a:p>
        </p:txBody>
      </p:sp>
      <p:pic>
        <p:nvPicPr>
          <p:cNvPr id="363" name="Shape 363" descr="Worksheet Check Answer 2"/>
          <p:cNvPicPr preferRelativeResize="0"/>
          <p:nvPr/>
        </p:nvPicPr>
        <p:blipFill rotWithShape="1">
          <a:blip r:embed="rId3">
            <a:alphaModFix/>
          </a:blip>
          <a:srcRect/>
          <a:stretch/>
        </p:blipFill>
        <p:spPr>
          <a:xfrm>
            <a:off x="1219200" y="2252663"/>
            <a:ext cx="6924675" cy="26146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1066800" y="2286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21</a:t>
            </a:r>
            <a:endParaRPr/>
          </a:p>
        </p:txBody>
      </p:sp>
      <p:sp>
        <p:nvSpPr>
          <p:cNvPr id="369" name="Shape 369"/>
          <p:cNvSpPr txBox="1">
            <a:spLocks noGrp="1"/>
          </p:cNvSpPr>
          <p:nvPr>
            <p:ph type="body" idx="1"/>
          </p:nvPr>
        </p:nvSpPr>
        <p:spPr>
          <a:xfrm>
            <a:off x="1066800" y="1676400"/>
            <a:ext cx="7313613" cy="39639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Check Clearing for the 21</a:t>
            </a:r>
            <a:r>
              <a:rPr lang="en-US" sz="2800" b="0" i="0" u="none" strike="noStrike" cap="none" baseline="30000">
                <a:solidFill>
                  <a:schemeClr val="dk1"/>
                </a:solidFill>
                <a:latin typeface="Rosarivo"/>
                <a:ea typeface="Rosarivo"/>
                <a:cs typeface="Rosarivo"/>
                <a:sym typeface="Rosarivo"/>
              </a:rPr>
              <a:t>st</a:t>
            </a:r>
            <a:r>
              <a:rPr lang="en-US" sz="2800" b="0" i="0" u="none" strike="noStrike" cap="none">
                <a:solidFill>
                  <a:schemeClr val="dk1"/>
                </a:solidFill>
                <a:latin typeface="Rosarivo"/>
                <a:ea typeface="Rosarivo"/>
                <a:cs typeface="Rosarivo"/>
                <a:sym typeface="Rosarivo"/>
              </a:rPr>
              <a:t> Century Act (Check 21)</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When a check is written, the money is automatically withdrawn from a bank account</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Makes “bouncing checks” difficult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Debit Card</a:t>
            </a:r>
            <a:endParaRPr/>
          </a:p>
        </p:txBody>
      </p:sp>
      <p:sp>
        <p:nvSpPr>
          <p:cNvPr id="375" name="Shape 375"/>
          <p:cNvSpPr txBox="1">
            <a:spLocks noGrp="1"/>
          </p:cNvSpPr>
          <p:nvPr>
            <p:ph type="body" idx="1"/>
          </p:nvPr>
        </p:nvSpPr>
        <p:spPr>
          <a:xfrm>
            <a:off x="1068388" y="1600200"/>
            <a:ext cx="7466012" cy="4267200"/>
          </a:xfrm>
          <a:prstGeom prst="rect">
            <a:avLst/>
          </a:prstGeom>
          <a:noFill/>
          <a:ln>
            <a:noFill/>
          </a:ln>
        </p:spPr>
        <p:txBody>
          <a:bodyPr spcFirstLastPara="1" wrap="square" lIns="91425" tIns="45700" rIns="91425" bIns="45700" anchor="t" anchorCtr="0">
            <a:noAutofit/>
          </a:bodyPr>
          <a:lstStyle/>
          <a:p>
            <a:pPr marL="342900" marR="0" lvl="0" indent="-370840" algn="l" rtl="0">
              <a:spcBef>
                <a:spcPts val="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Account Number</a:t>
            </a:r>
            <a:r>
              <a:rPr lang="en-US" sz="2400" b="0" i="0" u="none" strike="noStrike" cap="none">
                <a:solidFill>
                  <a:schemeClr val="dk1"/>
                </a:solidFill>
                <a:latin typeface="Rosarivo"/>
                <a:ea typeface="Rosarivo"/>
                <a:cs typeface="Rosarivo"/>
                <a:sym typeface="Rosarivo"/>
              </a:rPr>
              <a:t>—Links all purchases made with the card to a designated bank account</a:t>
            </a:r>
            <a:endParaRPr sz="2400" b="1" i="0" u="none" strike="noStrike" cap="none">
              <a:solidFill>
                <a:schemeClr val="dk1"/>
              </a:solidFill>
              <a:latin typeface="Rosarivo"/>
              <a:ea typeface="Rosarivo"/>
              <a:cs typeface="Rosarivo"/>
              <a:sym typeface="Rosarivo"/>
            </a:endParaRPr>
          </a:p>
          <a:p>
            <a:pPr marL="342900" marR="0" lvl="0" indent="-370840" algn="l" rtl="0">
              <a:spcBef>
                <a:spcPts val="56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Expiration Date—</a:t>
            </a:r>
            <a:r>
              <a:rPr lang="en-US" sz="2400" b="0" i="0" u="none" strike="noStrike" cap="none">
                <a:solidFill>
                  <a:schemeClr val="dk1"/>
                </a:solidFill>
                <a:latin typeface="Rosarivo"/>
                <a:ea typeface="Rosarivo"/>
                <a:cs typeface="Rosarivo"/>
                <a:sym typeface="Rosarivo"/>
              </a:rPr>
              <a:t> The debit card is valid and may be used until this date</a:t>
            </a:r>
            <a:endParaRPr sz="2400" b="1" i="0" u="none" strike="noStrike" cap="none">
              <a:solidFill>
                <a:schemeClr val="dk1"/>
              </a:solidFill>
              <a:latin typeface="Rosarivo"/>
              <a:ea typeface="Rosarivo"/>
              <a:cs typeface="Rosarivo"/>
              <a:sym typeface="Rosarivo"/>
            </a:endParaRPr>
          </a:p>
          <a:p>
            <a:pPr marL="342900" marR="0" lvl="0" indent="-370840" algn="l" rtl="0">
              <a:spcBef>
                <a:spcPts val="56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Cardholder’s Name— </a:t>
            </a:r>
            <a:r>
              <a:rPr lang="en-US" sz="2400" b="0" i="0" u="none" strike="noStrike" cap="none">
                <a:solidFill>
                  <a:schemeClr val="dk1"/>
                </a:solidFill>
                <a:latin typeface="Rosarivo"/>
                <a:ea typeface="Rosarivo"/>
                <a:cs typeface="Rosarivo"/>
                <a:sym typeface="Rosarivo"/>
              </a:rPr>
              <a:t>The cardholder’s full name is written out and displayed.</a:t>
            </a:r>
            <a:endParaRPr sz="2400" b="1" i="0" u="none" strike="noStrike" cap="none">
              <a:solidFill>
                <a:schemeClr val="dk1"/>
              </a:solidFill>
              <a:latin typeface="Rosarivo"/>
              <a:ea typeface="Rosarivo"/>
              <a:cs typeface="Rosarivo"/>
              <a:sym typeface="Rosarivo"/>
            </a:endParaRPr>
          </a:p>
          <a:p>
            <a:pPr marL="342900" marR="0" lvl="0" indent="-370840" algn="l" rtl="0">
              <a:spcBef>
                <a:spcPts val="56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Magnetic Strip— </a:t>
            </a:r>
            <a:r>
              <a:rPr lang="en-US" sz="2400" b="0" i="0" u="none" strike="noStrike" cap="none">
                <a:solidFill>
                  <a:schemeClr val="dk1"/>
                </a:solidFill>
                <a:latin typeface="Rosarivo"/>
                <a:ea typeface="Rosarivo"/>
                <a:cs typeface="Rosarivo"/>
                <a:sym typeface="Rosarivo"/>
              </a:rPr>
              <a:t>When the debit card is swiped, the magnetic strip automatically withdraws funds from the cardholder’s account.</a:t>
            </a:r>
            <a:endParaRPr sz="2400" b="1" i="0" u="none" strike="noStrike" cap="none">
              <a:solidFill>
                <a:schemeClr val="dk1"/>
              </a:solidFill>
              <a:latin typeface="Rosarivo"/>
              <a:ea typeface="Rosarivo"/>
              <a:cs typeface="Rosarivo"/>
              <a:sym typeface="Rosarivo"/>
            </a:endParaRPr>
          </a:p>
          <a:p>
            <a:pPr marL="342900" marR="0" lvl="0" indent="-342900" algn="l" rtl="0">
              <a:spcBef>
                <a:spcPts val="560"/>
              </a:spcBef>
              <a:spcAft>
                <a:spcPts val="0"/>
              </a:spcAft>
              <a:buClr>
                <a:schemeClr val="dk2"/>
              </a:buClr>
              <a:buFont typeface="Noto Sans Symbols"/>
              <a:buNone/>
            </a:pPr>
            <a:endParaRPr sz="2800" b="0" i="0" u="none" strike="noStrike" cap="none">
              <a:solidFill>
                <a:schemeClr val="dk1"/>
              </a:solidFill>
              <a:latin typeface="Rosarivo"/>
              <a:ea typeface="Rosarivo"/>
              <a:cs typeface="Rosarivo"/>
              <a:sym typeface="Rosar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914400" y="3048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Debit Card</a:t>
            </a:r>
            <a:endParaRPr/>
          </a:p>
        </p:txBody>
      </p:sp>
      <p:sp>
        <p:nvSpPr>
          <p:cNvPr id="381" name="Shape 381"/>
          <p:cNvSpPr txBox="1">
            <a:spLocks noGrp="1"/>
          </p:cNvSpPr>
          <p:nvPr>
            <p:ph type="body" idx="1"/>
          </p:nvPr>
        </p:nvSpPr>
        <p:spPr>
          <a:xfrm>
            <a:off x="915988" y="1676400"/>
            <a:ext cx="7313612" cy="4267200"/>
          </a:xfrm>
          <a:prstGeom prst="rect">
            <a:avLst/>
          </a:prstGeom>
          <a:noFill/>
          <a:ln>
            <a:noFill/>
          </a:ln>
        </p:spPr>
        <p:txBody>
          <a:bodyPr spcFirstLastPara="1" wrap="square" lIns="91425" tIns="45700" rIns="91425" bIns="45700" anchor="t" anchorCtr="0">
            <a:noAutofit/>
          </a:bodyPr>
          <a:lstStyle/>
          <a:p>
            <a:pPr marL="342900" marR="0" lvl="0" indent="-370840" algn="l" rtl="0">
              <a:spcBef>
                <a:spcPts val="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Authorized Signature— </a:t>
            </a:r>
            <a:r>
              <a:rPr lang="en-US" sz="2400" b="0" i="0" u="none" strike="noStrike" cap="none">
                <a:solidFill>
                  <a:schemeClr val="dk1"/>
                </a:solidFill>
                <a:latin typeface="Rosarivo"/>
                <a:ea typeface="Rosarivo"/>
                <a:cs typeface="Rosarivo"/>
                <a:sym typeface="Rosarivo"/>
              </a:rPr>
              <a:t>Sign in the signature box on the back of the debit card to authorize payments</a:t>
            </a:r>
            <a:endParaRPr sz="2400"/>
          </a:p>
          <a:p>
            <a:pPr marL="742950" marR="0" lvl="1" indent="-293369" algn="l" rtl="0">
              <a:spcBef>
                <a:spcPts val="480"/>
              </a:spcBef>
              <a:spcAft>
                <a:spcPts val="0"/>
              </a:spcAft>
              <a:buClr>
                <a:schemeClr val="accent2"/>
              </a:buClr>
              <a:buSzPts val="1800"/>
              <a:buFont typeface="Noto Sans Symbols"/>
              <a:buChar char="●"/>
            </a:pPr>
            <a:r>
              <a:rPr lang="en-US" sz="1800" b="0" i="0" u="none" strike="noStrike" cap="none">
                <a:solidFill>
                  <a:schemeClr val="dk1"/>
                </a:solidFill>
                <a:latin typeface="Rosarivo"/>
                <a:ea typeface="Rosarivo"/>
                <a:cs typeface="Rosarivo"/>
                <a:sym typeface="Rosarivo"/>
              </a:rPr>
              <a:t>Should also write, “See ID” in the signature box</a:t>
            </a:r>
            <a:endParaRPr sz="1800"/>
          </a:p>
          <a:p>
            <a:pPr marL="742950" marR="0" lvl="1" indent="-293369" algn="l" rtl="0">
              <a:spcBef>
                <a:spcPts val="480"/>
              </a:spcBef>
              <a:spcAft>
                <a:spcPts val="0"/>
              </a:spcAft>
              <a:buClr>
                <a:schemeClr val="accent2"/>
              </a:buClr>
              <a:buSzPts val="1800"/>
              <a:buFont typeface="Noto Sans Symbols"/>
              <a:buChar char="●"/>
            </a:pPr>
            <a:r>
              <a:rPr lang="en-US" sz="1800" b="0" i="0" u="none" strike="noStrike" cap="none">
                <a:solidFill>
                  <a:schemeClr val="dk1"/>
                </a:solidFill>
                <a:latin typeface="Rosarivo"/>
                <a:ea typeface="Rosarivo"/>
                <a:cs typeface="Rosarivo"/>
                <a:sym typeface="Rosarivo"/>
              </a:rPr>
              <a:t>Ensures the person using the card is authorized to do so</a:t>
            </a:r>
            <a:endParaRPr sz="1800" b="1" i="0" u="none" strike="noStrike" cap="none">
              <a:solidFill>
                <a:schemeClr val="dk1"/>
              </a:solidFill>
              <a:latin typeface="Rosarivo"/>
              <a:ea typeface="Rosarivo"/>
              <a:cs typeface="Rosarivo"/>
              <a:sym typeface="Rosarivo"/>
            </a:endParaRPr>
          </a:p>
          <a:p>
            <a:pPr marL="342900" marR="0" lvl="0" indent="-370840" algn="l" rtl="0">
              <a:spcBef>
                <a:spcPts val="560"/>
              </a:spcBef>
              <a:spcAft>
                <a:spcPts val="0"/>
              </a:spcAft>
              <a:buClr>
                <a:schemeClr val="dk2"/>
              </a:buClr>
              <a:buSzPts val="2400"/>
              <a:buFont typeface="Noto Sans Symbols"/>
              <a:buChar char="○"/>
            </a:pPr>
            <a:r>
              <a:rPr lang="en-US" sz="2400" b="1" i="0" u="none" strike="noStrike" cap="none">
                <a:solidFill>
                  <a:schemeClr val="dk1"/>
                </a:solidFill>
                <a:latin typeface="Rosarivo"/>
                <a:ea typeface="Rosarivo"/>
                <a:cs typeface="Rosarivo"/>
                <a:sym typeface="Rosarivo"/>
              </a:rPr>
              <a:t>Verification Number—</a:t>
            </a:r>
            <a:r>
              <a:rPr lang="en-US" sz="2400" b="0" i="0" u="none" strike="noStrike" cap="none">
                <a:solidFill>
                  <a:schemeClr val="dk1"/>
                </a:solidFill>
                <a:latin typeface="Rosarivo"/>
                <a:ea typeface="Rosarivo"/>
                <a:cs typeface="Rosarivo"/>
                <a:sym typeface="Rosarivo"/>
              </a:rPr>
              <a:t>This three digit code is located on the back of the card in the signature area</a:t>
            </a:r>
            <a:endParaRPr sz="2400"/>
          </a:p>
          <a:p>
            <a:pPr marL="742950" marR="0" lvl="1" indent="-293369" algn="l" rtl="0">
              <a:spcBef>
                <a:spcPts val="480"/>
              </a:spcBef>
              <a:spcAft>
                <a:spcPts val="0"/>
              </a:spcAft>
              <a:buClr>
                <a:schemeClr val="accent2"/>
              </a:buClr>
              <a:buSzPts val="1800"/>
              <a:buFont typeface="Noto Sans Symbols"/>
              <a:buChar char="●"/>
            </a:pPr>
            <a:r>
              <a:rPr lang="en-US" sz="1800" b="0" i="0" u="none" strike="noStrike" cap="none">
                <a:solidFill>
                  <a:schemeClr val="dk1"/>
                </a:solidFill>
                <a:latin typeface="Rosarivo"/>
                <a:ea typeface="Rosarivo"/>
                <a:cs typeface="Rosarivo"/>
                <a:sym typeface="Rosarivo"/>
              </a:rPr>
              <a:t>Help ensure the card is in the cardholder’s possession when making purchases </a:t>
            </a:r>
            <a:endParaRPr sz="1800"/>
          </a:p>
          <a:p>
            <a:pPr marL="742950" marR="0" lvl="1" indent="-293369" algn="l" rtl="0">
              <a:spcBef>
                <a:spcPts val="480"/>
              </a:spcBef>
              <a:spcAft>
                <a:spcPts val="0"/>
              </a:spcAft>
              <a:buClr>
                <a:schemeClr val="accent2"/>
              </a:buClr>
              <a:buSzPts val="1800"/>
              <a:buFont typeface="Noto Sans Symbols"/>
              <a:buChar char="●"/>
            </a:pPr>
            <a:r>
              <a:rPr lang="en-US" sz="1800" b="0" i="0" u="none" strike="noStrike" cap="none">
                <a:solidFill>
                  <a:schemeClr val="dk1"/>
                </a:solidFill>
                <a:latin typeface="Rosarivo"/>
                <a:ea typeface="Rosarivo"/>
                <a:cs typeface="Rosarivo"/>
                <a:sym typeface="Rosarivo"/>
              </a:rPr>
              <a:t>Prevents unauthorized use</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1" i="0" u="none" strike="noStrike" cap="none">
                <a:solidFill>
                  <a:srgbClr val="00006C"/>
                </a:solidFill>
                <a:latin typeface="Balthazar"/>
                <a:ea typeface="Balthazar"/>
                <a:cs typeface="Balthazar"/>
                <a:sym typeface="Balthazar"/>
              </a:rPr>
              <a:t>Checking Account Register</a:t>
            </a:r>
            <a:endParaRPr/>
          </a:p>
        </p:txBody>
      </p:sp>
      <p:sp>
        <p:nvSpPr>
          <p:cNvPr id="387" name="Shape 387"/>
          <p:cNvSpPr txBox="1">
            <a:spLocks noGrp="1"/>
          </p:cNvSpPr>
          <p:nvPr>
            <p:ph type="body" idx="1"/>
          </p:nvPr>
        </p:nvSpPr>
        <p:spPr>
          <a:xfrm>
            <a:off x="1066800" y="1676400"/>
            <a:ext cx="7313613" cy="39639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b="0" i="0" u="none" strike="noStrike" cap="none">
                <a:solidFill>
                  <a:schemeClr val="dk1"/>
                </a:solidFill>
                <a:latin typeface="Rosarivo"/>
                <a:ea typeface="Rosarivo"/>
                <a:cs typeface="Rosarivo"/>
                <a:sym typeface="Rosarivo"/>
              </a:rPr>
              <a:t>Place to record all monetary transactions for a checking account</a:t>
            </a:r>
            <a:endParaRPr/>
          </a:p>
          <a:p>
            <a:pPr marL="1143000" marR="0" lvl="2" indent="-228600" algn="l" rtl="0">
              <a:spcBef>
                <a:spcPts val="480"/>
              </a:spcBef>
              <a:spcAft>
                <a:spcPts val="0"/>
              </a:spcAft>
              <a:buClr>
                <a:schemeClr val="dk2"/>
              </a:buClr>
              <a:buSzPts val="1560"/>
              <a:buFont typeface="Noto Sans Symbols"/>
              <a:buChar char="○"/>
            </a:pPr>
            <a:r>
              <a:rPr lang="en-US" sz="2400" b="0" i="0" u="none" strike="noStrike" cap="none">
                <a:solidFill>
                  <a:schemeClr val="dk1"/>
                </a:solidFill>
                <a:latin typeface="Rosarivo"/>
                <a:ea typeface="Rosarivo"/>
                <a:cs typeface="Rosarivo"/>
                <a:sym typeface="Rosarivo"/>
              </a:rPr>
              <a:t>Deposits, checks, ATM use, debit card purchases, additional bank fees</a:t>
            </a:r>
            <a:endParaRPr/>
          </a:p>
          <a:p>
            <a:pPr marL="342900" marR="0" lvl="0" indent="-342900" algn="l" rtl="0">
              <a:spcBef>
                <a:spcPts val="600"/>
              </a:spcBef>
              <a:spcAft>
                <a:spcPts val="0"/>
              </a:spcAft>
              <a:buClr>
                <a:schemeClr val="dk2"/>
              </a:buClr>
              <a:buSzPts val="2100"/>
              <a:buFont typeface="Noto Sans Symbols"/>
              <a:buChar char="○"/>
            </a:pPr>
            <a:r>
              <a:rPr lang="en-US" sz="3000" b="0" i="0" u="none" strike="noStrike" cap="none">
                <a:solidFill>
                  <a:schemeClr val="dk1"/>
                </a:solidFill>
                <a:latin typeface="Rosarivo"/>
                <a:ea typeface="Rosarivo"/>
                <a:cs typeface="Rosarivo"/>
                <a:sym typeface="Rosarivo"/>
              </a:rPr>
              <a:t>Used to keep a running balance of the account</a:t>
            </a:r>
            <a:endParaRPr/>
          </a:p>
          <a:p>
            <a:pPr marL="342900" marR="0" lvl="0" indent="-342900" algn="l" rtl="0">
              <a:spcBef>
                <a:spcPts val="600"/>
              </a:spcBef>
              <a:spcAft>
                <a:spcPts val="0"/>
              </a:spcAft>
              <a:buClr>
                <a:schemeClr val="dk2"/>
              </a:buClr>
              <a:buSzPts val="2100"/>
              <a:buFont typeface="Noto Sans Symbols"/>
              <a:buChar char="○"/>
            </a:pPr>
            <a:r>
              <a:rPr lang="en-US" sz="3000" b="0" i="0" u="none" strike="noStrike" cap="none">
                <a:solidFill>
                  <a:schemeClr val="dk1"/>
                </a:solidFill>
                <a:latin typeface="Rosarivo"/>
                <a:ea typeface="Rosarivo"/>
                <a:cs typeface="Rosarivo"/>
                <a:sym typeface="Rosarivo"/>
              </a:rPr>
              <a:t>Remember  </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Record every transaction!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393" name="Shape 393"/>
          <p:cNvSpPr txBox="1">
            <a:spLocks noGrp="1"/>
          </p:cNvSpPr>
          <p:nvPr>
            <p:ph type="body" idx="1"/>
          </p:nvPr>
        </p:nvSpPr>
        <p:spPr>
          <a:xfrm>
            <a:off x="1066800" y="4549775"/>
            <a:ext cx="7313613" cy="13938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Date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date the check was written or transaction was made</a:t>
            </a:r>
            <a:endParaRPr/>
          </a:p>
        </p:txBody>
      </p:sp>
      <p:pic>
        <p:nvPicPr>
          <p:cNvPr id="394" name="Shape 394" descr="date"/>
          <p:cNvPicPr preferRelativeResize="0"/>
          <p:nvPr/>
        </p:nvPicPr>
        <p:blipFill rotWithShape="1">
          <a:blip r:embed="rId3">
            <a:alphaModFix/>
          </a:blip>
          <a:srcRect/>
          <a:stretch/>
        </p:blipFill>
        <p:spPr>
          <a:xfrm>
            <a:off x="1295400" y="1709738"/>
            <a:ext cx="7061200" cy="26717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00" name="Shape 400"/>
          <p:cNvSpPr txBox="1">
            <a:spLocks noGrp="1"/>
          </p:cNvSpPr>
          <p:nvPr>
            <p:ph type="body" idx="1"/>
          </p:nvPr>
        </p:nvSpPr>
        <p:spPr>
          <a:xfrm>
            <a:off x="1370013" y="4495800"/>
            <a:ext cx="7773987" cy="14462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Number</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The number of the written check; if a debit card or ATM was used, write DC or ATM</a:t>
            </a:r>
            <a:endParaRPr/>
          </a:p>
        </p:txBody>
      </p:sp>
      <p:pic>
        <p:nvPicPr>
          <p:cNvPr id="401" name="Shape 401" descr="number"/>
          <p:cNvPicPr preferRelativeResize="0"/>
          <p:nvPr/>
        </p:nvPicPr>
        <p:blipFill rotWithShape="1">
          <a:blip r:embed="rId3">
            <a:alphaModFix/>
          </a:blip>
          <a:srcRect/>
          <a:stretch/>
        </p:blipFill>
        <p:spPr>
          <a:xfrm>
            <a:off x="1295400" y="1714500"/>
            <a:ext cx="7086600" cy="26828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07" name="Shape 407"/>
          <p:cNvSpPr txBox="1">
            <a:spLocks noGrp="1"/>
          </p:cNvSpPr>
          <p:nvPr>
            <p:ph type="body" idx="1"/>
          </p:nvPr>
        </p:nvSpPr>
        <p:spPr>
          <a:xfrm>
            <a:off x="990600" y="4495800"/>
            <a:ext cx="7773988" cy="14462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680"/>
              <a:buFont typeface="Noto Sans Symbols"/>
              <a:buChar char="○"/>
            </a:pPr>
            <a:r>
              <a:rPr lang="en-US" sz="2400" b="1" i="0" u="none" strike="noStrike" cap="none">
                <a:solidFill>
                  <a:schemeClr val="dk1"/>
                </a:solidFill>
                <a:latin typeface="Rosarivo"/>
                <a:ea typeface="Rosarivo"/>
                <a:cs typeface="Rosarivo"/>
                <a:sym typeface="Rosarivo"/>
              </a:rPr>
              <a:t>Description of Transaction</a:t>
            </a:r>
            <a:endParaRPr/>
          </a:p>
          <a:p>
            <a:pPr marL="742950" marR="0" lvl="1" indent="-28575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The person/business the check was written to or where the debit card was used</a:t>
            </a:r>
            <a:endParaRPr/>
          </a:p>
          <a:p>
            <a:pPr marL="742950" marR="0" lvl="1" indent="-28575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Gray line can be used to write the memo</a:t>
            </a:r>
            <a:endParaRPr/>
          </a:p>
        </p:txBody>
      </p:sp>
      <p:pic>
        <p:nvPicPr>
          <p:cNvPr id="408" name="Shape 408" descr="desc of trans"/>
          <p:cNvPicPr preferRelativeResize="0"/>
          <p:nvPr/>
        </p:nvPicPr>
        <p:blipFill rotWithShape="1">
          <a:blip r:embed="rId3">
            <a:alphaModFix/>
          </a:blip>
          <a:srcRect/>
          <a:stretch/>
        </p:blipFill>
        <p:spPr>
          <a:xfrm>
            <a:off x="1295400" y="1725613"/>
            <a:ext cx="7086600" cy="26828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14" name="Shape 414"/>
          <p:cNvSpPr txBox="1">
            <a:spLocks noGrp="1"/>
          </p:cNvSpPr>
          <p:nvPr>
            <p:ph type="body" idx="1"/>
          </p:nvPr>
        </p:nvSpPr>
        <p:spPr>
          <a:xfrm>
            <a:off x="1370013" y="4495800"/>
            <a:ext cx="7773987" cy="14462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Payment/Debit(-)</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Amount of the transaction</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Deducted from the balance</a:t>
            </a:r>
            <a:endParaRPr/>
          </a:p>
        </p:txBody>
      </p:sp>
      <p:pic>
        <p:nvPicPr>
          <p:cNvPr id="415" name="Shape 415" descr="payment"/>
          <p:cNvPicPr preferRelativeResize="0"/>
          <p:nvPr/>
        </p:nvPicPr>
        <p:blipFill rotWithShape="1">
          <a:blip r:embed="rId3">
            <a:alphaModFix/>
          </a:blip>
          <a:srcRect/>
          <a:stretch/>
        </p:blipFill>
        <p:spPr>
          <a:xfrm>
            <a:off x="1295400" y="1676400"/>
            <a:ext cx="7086600" cy="26828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21" name="Shape 421"/>
          <p:cNvSpPr txBox="1">
            <a:spLocks noGrp="1"/>
          </p:cNvSpPr>
          <p:nvPr>
            <p:ph type="body" idx="1"/>
          </p:nvPr>
        </p:nvSpPr>
        <p:spPr>
          <a:xfrm>
            <a:off x="1370013" y="4495800"/>
            <a:ext cx="7773987" cy="14462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Deposit/Credit(+)</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Amount of the transaction</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Added to the balance</a:t>
            </a:r>
            <a:endParaRPr/>
          </a:p>
        </p:txBody>
      </p:sp>
      <p:pic>
        <p:nvPicPr>
          <p:cNvPr id="422" name="Shape 422" descr="dep"/>
          <p:cNvPicPr preferRelativeResize="0"/>
          <p:nvPr/>
        </p:nvPicPr>
        <p:blipFill rotWithShape="1">
          <a:blip r:embed="rId3">
            <a:alphaModFix/>
          </a:blip>
          <a:srcRect/>
          <a:stretch/>
        </p:blipFill>
        <p:spPr>
          <a:xfrm>
            <a:off x="1295400" y="1676400"/>
            <a:ext cx="7086600" cy="268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600" b="1" i="0" u="none" strike="noStrike" cap="none">
                <a:solidFill>
                  <a:srgbClr val="00006C"/>
                </a:solidFill>
                <a:latin typeface="Balthazar"/>
                <a:ea typeface="Balthazar"/>
                <a:cs typeface="Balthazar"/>
                <a:sym typeface="Balthazar"/>
              </a:rPr>
              <a:t>Why Do People Use Checking Accounts?</a:t>
            </a:r>
            <a:endParaRPr/>
          </a:p>
        </p:txBody>
      </p:sp>
      <p:sp>
        <p:nvSpPr>
          <p:cNvPr id="100" name="Shape 100"/>
          <p:cNvSpPr txBox="1">
            <a:spLocks noGrp="1"/>
          </p:cNvSpPr>
          <p:nvPr>
            <p:ph type="body" idx="1"/>
          </p:nvPr>
        </p:nvSpPr>
        <p:spPr>
          <a:xfrm>
            <a:off x="1432463" y="1371600"/>
            <a:ext cx="73929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Reduces the need to carry large amounts of cash</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Convenience – useful for paying bills</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Spending Plan Tool</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Keeps a record of where money is spent</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Safety – using checks is safer than carrying cash</a:t>
            </a:r>
            <a:endParaRPr/>
          </a:p>
          <a:p>
            <a:pPr marL="742950" marR="0" lvl="1" indent="-285750" algn="l" rtl="0">
              <a:spcBef>
                <a:spcPts val="480"/>
              </a:spcBef>
              <a:spcAft>
                <a:spcPts val="0"/>
              </a:spcAft>
              <a:buClr>
                <a:schemeClr val="accent2"/>
              </a:buClr>
              <a:buFont typeface="Noto Sans Symbols"/>
              <a:buNone/>
            </a:pPr>
            <a:endParaRPr sz="2400" b="0" i="0" u="none" strike="noStrike" cap="none">
              <a:solidFill>
                <a:schemeClr val="dk1"/>
              </a:solidFill>
              <a:latin typeface="Rosarivo"/>
              <a:ea typeface="Rosarivo"/>
              <a:cs typeface="Rosarivo"/>
              <a:sym typeface="Rosarivo"/>
            </a:endParaRPr>
          </a:p>
        </p:txBody>
      </p:sp>
      <p:pic>
        <p:nvPicPr>
          <p:cNvPr id="101" name="Shape 101" descr="lrxon3ql[1]"/>
          <p:cNvPicPr preferRelativeResize="0"/>
          <p:nvPr/>
        </p:nvPicPr>
        <p:blipFill rotWithShape="1">
          <a:blip r:embed="rId3">
            <a:alphaModFix/>
          </a:blip>
          <a:srcRect/>
          <a:stretch/>
        </p:blipFill>
        <p:spPr>
          <a:xfrm>
            <a:off x="7315200" y="4654550"/>
            <a:ext cx="1219200" cy="1212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1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10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10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10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fade">
                                      <p:cBhvr>
                                        <p:cTn id="32" dur="10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28" name="Shape 428"/>
          <p:cNvSpPr txBox="1">
            <a:spLocks noGrp="1"/>
          </p:cNvSpPr>
          <p:nvPr>
            <p:ph type="body" idx="1"/>
          </p:nvPr>
        </p:nvSpPr>
        <p:spPr>
          <a:xfrm>
            <a:off x="1219200" y="4495800"/>
            <a:ext cx="7773988" cy="14462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1" i="0" u="none" strike="noStrike" cap="none">
                <a:solidFill>
                  <a:schemeClr val="dk1"/>
                </a:solidFill>
                <a:latin typeface="Libre Baskerville"/>
                <a:ea typeface="Libre Baskerville"/>
                <a:cs typeface="Libre Baskerville"/>
                <a:sym typeface="Libre Baskerville"/>
              </a:rPr>
              <a:t>√ </a:t>
            </a:r>
            <a:r>
              <a:rPr lang="en-US" sz="2400" b="1" i="0" u="none" strike="noStrike" cap="none">
                <a:solidFill>
                  <a:schemeClr val="dk1"/>
                </a:solidFill>
                <a:latin typeface="Rosarivo"/>
                <a:ea typeface="Rosarivo"/>
                <a:cs typeface="Rosarivo"/>
                <a:sym typeface="Rosarivo"/>
              </a:rPr>
              <a:t>T</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A box used to track whether the check has cleared on the monthly bank statement when reconciling at the end of each month</a:t>
            </a:r>
            <a:endParaRPr/>
          </a:p>
        </p:txBody>
      </p:sp>
      <p:pic>
        <p:nvPicPr>
          <p:cNvPr id="429" name="Shape 429" descr="T"/>
          <p:cNvPicPr preferRelativeResize="0"/>
          <p:nvPr/>
        </p:nvPicPr>
        <p:blipFill rotWithShape="1">
          <a:blip r:embed="rId3">
            <a:alphaModFix/>
          </a:blip>
          <a:srcRect/>
          <a:stretch/>
        </p:blipFill>
        <p:spPr>
          <a:xfrm>
            <a:off x="1295400" y="1676400"/>
            <a:ext cx="7086600" cy="268128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35" name="Shape 435"/>
          <p:cNvSpPr txBox="1">
            <a:spLocks noGrp="1"/>
          </p:cNvSpPr>
          <p:nvPr>
            <p:ph type="body" idx="1"/>
          </p:nvPr>
        </p:nvSpPr>
        <p:spPr>
          <a:xfrm>
            <a:off x="1370013" y="4495800"/>
            <a:ext cx="7773987" cy="14462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Fee (if any)</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Any extra fees charged to the account</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Listed on the bank statement</a:t>
            </a:r>
            <a:endParaRPr/>
          </a:p>
        </p:txBody>
      </p:sp>
      <p:pic>
        <p:nvPicPr>
          <p:cNvPr id="436" name="Shape 436" descr="fee"/>
          <p:cNvPicPr preferRelativeResize="0"/>
          <p:nvPr/>
        </p:nvPicPr>
        <p:blipFill rotWithShape="1">
          <a:blip r:embed="rId3">
            <a:alphaModFix/>
          </a:blip>
          <a:srcRect/>
          <a:stretch/>
        </p:blipFill>
        <p:spPr>
          <a:xfrm>
            <a:off x="1295400" y="1676400"/>
            <a:ext cx="7086600" cy="26828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 Register</a:t>
            </a:r>
            <a:endParaRPr/>
          </a:p>
        </p:txBody>
      </p:sp>
      <p:sp>
        <p:nvSpPr>
          <p:cNvPr id="442" name="Shape 442"/>
          <p:cNvSpPr txBox="1">
            <a:spLocks noGrp="1"/>
          </p:cNvSpPr>
          <p:nvPr>
            <p:ph type="body" idx="1"/>
          </p:nvPr>
        </p:nvSpPr>
        <p:spPr>
          <a:xfrm>
            <a:off x="1370013" y="4495800"/>
            <a:ext cx="7773987" cy="14462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680"/>
              <a:buFont typeface="Noto Sans Symbols"/>
              <a:buChar char="○"/>
            </a:pPr>
            <a:r>
              <a:rPr lang="en-US" sz="2400" b="1" i="0" u="none" strike="noStrike" cap="none">
                <a:solidFill>
                  <a:schemeClr val="dk1"/>
                </a:solidFill>
                <a:latin typeface="Rosarivo"/>
                <a:ea typeface="Rosarivo"/>
                <a:cs typeface="Rosarivo"/>
                <a:sym typeface="Rosarivo"/>
              </a:rPr>
              <a:t>Balance</a:t>
            </a:r>
            <a:endParaRPr/>
          </a:p>
          <a:p>
            <a:pPr marL="742950" marR="0" lvl="1" indent="-28575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The running total of the checking account</a:t>
            </a:r>
            <a:endParaRPr/>
          </a:p>
          <a:p>
            <a:pPr marL="742950" marR="0" lvl="1" indent="-28575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Calculated by adding or subtracting each transaction</a:t>
            </a:r>
            <a:endParaRPr/>
          </a:p>
          <a:p>
            <a:pPr marL="742950" marR="0" lvl="1" indent="-285750" algn="l" rtl="0">
              <a:lnSpc>
                <a:spcPct val="90000"/>
              </a:lnSpc>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Keep this updated</a:t>
            </a:r>
            <a:endParaRPr/>
          </a:p>
        </p:txBody>
      </p:sp>
      <p:pic>
        <p:nvPicPr>
          <p:cNvPr id="443" name="Shape 443" descr="Register - Balance"/>
          <p:cNvPicPr preferRelativeResize="0"/>
          <p:nvPr/>
        </p:nvPicPr>
        <p:blipFill rotWithShape="1">
          <a:blip r:embed="rId3">
            <a:alphaModFix/>
          </a:blip>
          <a:srcRect/>
          <a:stretch/>
        </p:blipFill>
        <p:spPr>
          <a:xfrm>
            <a:off x="1295400" y="1743075"/>
            <a:ext cx="6934200" cy="2457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068388" y="7620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Monthly Bank Statement</a:t>
            </a:r>
            <a:endParaRPr/>
          </a:p>
        </p:txBody>
      </p:sp>
      <p:sp>
        <p:nvSpPr>
          <p:cNvPr id="449" name="Shape 449"/>
          <p:cNvSpPr txBox="1">
            <a:spLocks noGrp="1"/>
          </p:cNvSpPr>
          <p:nvPr>
            <p:ph type="body" idx="1"/>
          </p:nvPr>
        </p:nvSpPr>
        <p:spPr>
          <a:xfrm>
            <a:off x="914400" y="1219200"/>
            <a:ext cx="78486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Lists each monetary transaction and the current account balance for a specified time period</a:t>
            </a:r>
            <a:endParaRPr/>
          </a:p>
          <a:p>
            <a:pPr marL="342900" marR="0" lvl="0" indent="-342900" algn="l" rtl="0">
              <a:lnSpc>
                <a:spcPct val="90000"/>
              </a:lnSpc>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Includes:</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Dates</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Identification for each transaction (number or type, date, amount)</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Transaction amounts for withdrawals and/or deposits</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Interest earned (if applicable)</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Fees or charges (if applicable)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Monthly Bank Statement</a:t>
            </a:r>
            <a:endParaRPr/>
          </a:p>
        </p:txBody>
      </p:sp>
      <p:sp>
        <p:nvSpPr>
          <p:cNvPr id="455" name="Shape 455"/>
          <p:cNvSpPr txBox="1">
            <a:spLocks noGrp="1"/>
          </p:cNvSpPr>
          <p:nvPr>
            <p:ph type="body" idx="1"/>
          </p:nvPr>
        </p:nvSpPr>
        <p:spPr>
          <a:xfrm>
            <a:off x="1066800" y="129381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Lists each transaction and current account balance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Deposits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Checks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Debit Card transactions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ATM transactions</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Additional fees</a:t>
            </a:r>
            <a:endParaRPr/>
          </a:p>
          <a:p>
            <a:pPr marL="742950" marR="0" lvl="1" indent="-285750" algn="l" rtl="0">
              <a:spcBef>
                <a:spcPts val="480"/>
              </a:spcBef>
              <a:spcAft>
                <a:spcPts val="0"/>
              </a:spcAft>
              <a:buClr>
                <a:schemeClr val="accent2"/>
              </a:buClr>
              <a:buFont typeface="Noto Sans Symbols"/>
              <a:buNone/>
            </a:pPr>
            <a:endParaRPr sz="2400" b="0" i="0" u="none" strike="noStrike" cap="none">
              <a:solidFill>
                <a:schemeClr val="dk1"/>
              </a:solidFill>
              <a:latin typeface="Rosarivo"/>
              <a:ea typeface="Rosarivo"/>
              <a:cs typeface="Rosarivo"/>
              <a:sym typeface="Rosarivo"/>
            </a:endParaRPr>
          </a:p>
          <a:p>
            <a:pPr marL="742950" marR="0" lvl="1" indent="-179069" algn="l" rtl="0">
              <a:spcBef>
                <a:spcPts val="480"/>
              </a:spcBef>
              <a:spcAft>
                <a:spcPts val="0"/>
              </a:spcAft>
              <a:buClr>
                <a:schemeClr val="accent2"/>
              </a:buClr>
              <a:buSzPts val="1680"/>
              <a:buFont typeface="Noto Sans Symbols"/>
              <a:buNone/>
            </a:pPr>
            <a:endParaRPr sz="2400" b="0" i="0" u="none" strike="noStrike" cap="none">
              <a:solidFill>
                <a:schemeClr val="dk1"/>
              </a:solidFill>
              <a:latin typeface="Rosarivo"/>
              <a:ea typeface="Rosarivo"/>
              <a:cs typeface="Rosarivo"/>
              <a:sym typeface="Rosarivo"/>
            </a:endParaRPr>
          </a:p>
        </p:txBody>
      </p:sp>
      <p:pic>
        <p:nvPicPr>
          <p:cNvPr id="456" name="Shape 456" descr="mtbnituf[1]"/>
          <p:cNvPicPr preferRelativeResize="0"/>
          <p:nvPr/>
        </p:nvPicPr>
        <p:blipFill rotWithShape="1">
          <a:blip r:embed="rId3">
            <a:alphaModFix/>
          </a:blip>
          <a:srcRect/>
          <a:stretch/>
        </p:blipFill>
        <p:spPr>
          <a:xfrm>
            <a:off x="6477000" y="3973513"/>
            <a:ext cx="2103438" cy="19700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1143000" y="15240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Reconciling a Checking Account </a:t>
            </a:r>
            <a:endParaRPr/>
          </a:p>
        </p:txBody>
      </p:sp>
      <p:sp>
        <p:nvSpPr>
          <p:cNvPr id="462" name="Shape 462"/>
          <p:cNvSpPr txBox="1">
            <a:spLocks noGrp="1"/>
          </p:cNvSpPr>
          <p:nvPr>
            <p:ph type="body" idx="1"/>
          </p:nvPr>
        </p:nvSpPr>
        <p:spPr>
          <a:xfrm>
            <a:off x="990600" y="152241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Reconcile</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Balance the checkbook register each month to the balance shown on the statement</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Do this every month to ensure the correct balance in the checkbook</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Knowing the correct balance can help to avoid bouncing checks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Steps for Reconciling</a:t>
            </a:r>
            <a:endParaRPr/>
          </a:p>
        </p:txBody>
      </p:sp>
      <p:sp>
        <p:nvSpPr>
          <p:cNvPr id="468" name="Shape 468"/>
          <p:cNvSpPr txBox="1">
            <a:spLocks noGrp="1"/>
          </p:cNvSpPr>
          <p:nvPr>
            <p:ph type="body" idx="1"/>
          </p:nvPr>
        </p:nvSpPr>
        <p:spPr>
          <a:xfrm>
            <a:off x="1143000" y="1066800"/>
            <a:ext cx="7392900" cy="10668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View the monthly bank statement and check register</a:t>
            </a:r>
            <a:endParaRPr/>
          </a:p>
        </p:txBody>
      </p:sp>
      <p:pic>
        <p:nvPicPr>
          <p:cNvPr id="469" name="Shape 469" descr="register"/>
          <p:cNvPicPr preferRelativeResize="0"/>
          <p:nvPr/>
        </p:nvPicPr>
        <p:blipFill rotWithShape="1">
          <a:blip r:embed="rId3">
            <a:alphaModFix/>
          </a:blip>
          <a:srcRect/>
          <a:stretch/>
        </p:blipFill>
        <p:spPr>
          <a:xfrm>
            <a:off x="5181600" y="2149475"/>
            <a:ext cx="3276600" cy="3054300"/>
          </a:xfrm>
          <a:prstGeom prst="rect">
            <a:avLst/>
          </a:prstGeom>
          <a:noFill/>
          <a:ln>
            <a:noFill/>
          </a:ln>
        </p:spPr>
      </p:pic>
      <p:pic>
        <p:nvPicPr>
          <p:cNvPr id="470" name="Shape 470" descr="statement"/>
          <p:cNvPicPr preferRelativeResize="0"/>
          <p:nvPr/>
        </p:nvPicPr>
        <p:blipFill rotWithShape="1">
          <a:blip r:embed="rId4">
            <a:alphaModFix/>
          </a:blip>
          <a:srcRect/>
          <a:stretch/>
        </p:blipFill>
        <p:spPr>
          <a:xfrm>
            <a:off x="1447800" y="2133600"/>
            <a:ext cx="3295500" cy="305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Shape 475" descr="register"/>
          <p:cNvPicPr preferRelativeResize="0"/>
          <p:nvPr/>
        </p:nvPicPr>
        <p:blipFill rotWithShape="1">
          <a:blip r:embed="rId3">
            <a:alphaModFix/>
          </a:blip>
          <a:srcRect/>
          <a:stretch/>
        </p:blipFill>
        <p:spPr>
          <a:xfrm>
            <a:off x="914400" y="1377950"/>
            <a:ext cx="7467600" cy="4641850"/>
          </a:xfrm>
          <a:prstGeom prst="rect">
            <a:avLst/>
          </a:prstGeom>
          <a:noFill/>
          <a:ln>
            <a:noFill/>
          </a:ln>
        </p:spPr>
      </p:pic>
      <p:grpSp>
        <p:nvGrpSpPr>
          <p:cNvPr id="476" name="Shape 476"/>
          <p:cNvGrpSpPr/>
          <p:nvPr/>
        </p:nvGrpSpPr>
        <p:grpSpPr>
          <a:xfrm>
            <a:off x="6781800" y="2057400"/>
            <a:ext cx="533400" cy="2667000"/>
            <a:chOff x="4272" y="1296"/>
            <a:chExt cx="336" cy="1680"/>
          </a:xfrm>
        </p:grpSpPr>
        <p:sp>
          <p:nvSpPr>
            <p:cNvPr id="477" name="Shape 477"/>
            <p:cNvSpPr/>
            <p:nvPr/>
          </p:nvSpPr>
          <p:spPr>
            <a:xfrm>
              <a:off x="4272" y="1824"/>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78" name="Shape 478"/>
            <p:cNvSpPr/>
            <p:nvPr/>
          </p:nvSpPr>
          <p:spPr>
            <a:xfrm>
              <a:off x="4272" y="2064"/>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79" name="Shape 479"/>
            <p:cNvSpPr/>
            <p:nvPr/>
          </p:nvSpPr>
          <p:spPr>
            <a:xfrm>
              <a:off x="4272" y="2304"/>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0" name="Shape 480"/>
            <p:cNvSpPr/>
            <p:nvPr/>
          </p:nvSpPr>
          <p:spPr>
            <a:xfrm>
              <a:off x="4272" y="2544"/>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1" name="Shape 481"/>
            <p:cNvSpPr/>
            <p:nvPr/>
          </p:nvSpPr>
          <p:spPr>
            <a:xfrm>
              <a:off x="4272" y="2832"/>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2" name="Shape 482"/>
            <p:cNvSpPr/>
            <p:nvPr/>
          </p:nvSpPr>
          <p:spPr>
            <a:xfrm>
              <a:off x="4272" y="1536"/>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83" name="Shape 483"/>
            <p:cNvSpPr/>
            <p:nvPr/>
          </p:nvSpPr>
          <p:spPr>
            <a:xfrm>
              <a:off x="4272" y="1296"/>
              <a:ext cx="336" cy="144"/>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484" name="Shape 484"/>
          <p:cNvGrpSpPr/>
          <p:nvPr/>
        </p:nvGrpSpPr>
        <p:grpSpPr>
          <a:xfrm>
            <a:off x="6172200" y="1905000"/>
            <a:ext cx="685800" cy="3017838"/>
            <a:chOff x="3888" y="1200"/>
            <a:chExt cx="432" cy="1901"/>
          </a:xfrm>
        </p:grpSpPr>
        <p:sp>
          <p:nvSpPr>
            <p:cNvPr id="485" name="Shape 485"/>
            <p:cNvSpPr/>
            <p:nvPr/>
          </p:nvSpPr>
          <p:spPr>
            <a:xfrm>
              <a:off x="3888" y="1200"/>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sp>
          <p:nvSpPr>
            <p:cNvPr id="486" name="Shape 486"/>
            <p:cNvSpPr/>
            <p:nvPr/>
          </p:nvSpPr>
          <p:spPr>
            <a:xfrm>
              <a:off x="3888" y="1411"/>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sp>
          <p:nvSpPr>
            <p:cNvPr id="487" name="Shape 487"/>
            <p:cNvSpPr/>
            <p:nvPr/>
          </p:nvSpPr>
          <p:spPr>
            <a:xfrm>
              <a:off x="3888" y="1680"/>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sp>
          <p:nvSpPr>
            <p:cNvPr id="488" name="Shape 488"/>
            <p:cNvSpPr/>
            <p:nvPr/>
          </p:nvSpPr>
          <p:spPr>
            <a:xfrm>
              <a:off x="3888" y="1920"/>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sp>
          <p:nvSpPr>
            <p:cNvPr id="489" name="Shape 489"/>
            <p:cNvSpPr/>
            <p:nvPr/>
          </p:nvSpPr>
          <p:spPr>
            <a:xfrm>
              <a:off x="3888" y="2160"/>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sp>
          <p:nvSpPr>
            <p:cNvPr id="490" name="Shape 490"/>
            <p:cNvSpPr/>
            <p:nvPr/>
          </p:nvSpPr>
          <p:spPr>
            <a:xfrm>
              <a:off x="3888" y="2400"/>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sp>
          <p:nvSpPr>
            <p:cNvPr id="491" name="Shape 491"/>
            <p:cNvSpPr/>
            <p:nvPr/>
          </p:nvSpPr>
          <p:spPr>
            <a:xfrm>
              <a:off x="3888" y="2640"/>
              <a:ext cx="432" cy="46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000" b="1">
                  <a:solidFill>
                    <a:srgbClr val="A50021"/>
                  </a:solidFill>
                  <a:latin typeface="Verdana"/>
                  <a:ea typeface="Verdana"/>
                  <a:cs typeface="Verdana"/>
                  <a:sym typeface="Verdana"/>
                </a:rPr>
                <a:t>√</a:t>
              </a:r>
              <a:endParaRPr sz="3000">
                <a:solidFill>
                  <a:srgbClr val="A50021"/>
                </a:solidFill>
                <a:latin typeface="Verdana"/>
                <a:ea typeface="Verdana"/>
                <a:cs typeface="Verdana"/>
                <a:sym typeface="Verdana"/>
              </a:endParaRPr>
            </a:p>
            <a:p>
              <a:pPr marL="0" marR="0" lvl="0" indent="0" algn="ctr" rtl="0">
                <a:spcBef>
                  <a:spcPts val="0"/>
                </a:spcBef>
                <a:spcAft>
                  <a:spcPts val="0"/>
                </a:spcAft>
                <a:buNone/>
              </a:pPr>
              <a:r>
                <a:rPr lang="en-US" sz="1800">
                  <a:solidFill>
                    <a:schemeClr val="dk1"/>
                  </a:solidFill>
                  <a:latin typeface="Verdana"/>
                  <a:ea typeface="Verdana"/>
                  <a:cs typeface="Verdana"/>
                  <a:sym typeface="Verdana"/>
                </a:rPr>
                <a:t> </a:t>
              </a:r>
              <a:endParaRPr/>
            </a:p>
          </p:txBody>
        </p:sp>
      </p:grpSp>
      <p:sp>
        <p:nvSpPr>
          <p:cNvPr id="492" name="Shape 492"/>
          <p:cNvSpPr txBox="1"/>
          <p:nvPr/>
        </p:nvSpPr>
        <p:spPr>
          <a:xfrm>
            <a:off x="562125" y="609600"/>
            <a:ext cx="84318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Font typeface="Noto Sans Symbols"/>
              <a:buNone/>
            </a:pPr>
            <a:r>
              <a:rPr lang="en-US" sz="2200">
                <a:solidFill>
                  <a:schemeClr val="dk1"/>
                </a:solidFill>
                <a:latin typeface="Rosarivo"/>
                <a:ea typeface="Rosarivo"/>
                <a:cs typeface="Rosarivo"/>
                <a:sym typeface="Rosarivo"/>
              </a:rPr>
              <a:t>Place a check mark in the √ T column for all transactions that have been cleared and are shown on the bank statement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49775" y="533400"/>
            <a:ext cx="8844300" cy="609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2200" i="0" u="none" strike="noStrike" cap="none">
                <a:solidFill>
                  <a:schemeClr val="dk1"/>
                </a:solidFill>
                <a:latin typeface="Rosarivo"/>
                <a:ea typeface="Rosarivo"/>
                <a:cs typeface="Rosarivo"/>
                <a:sym typeface="Rosarivo"/>
              </a:rPr>
              <a:t>Determine the current account balance from the bank statement</a:t>
            </a:r>
            <a:endParaRPr sz="2200"/>
          </a:p>
        </p:txBody>
      </p:sp>
      <p:sp>
        <p:nvSpPr>
          <p:cNvPr id="498" name="Shape 498"/>
          <p:cNvSpPr/>
          <p:nvPr/>
        </p:nvSpPr>
        <p:spPr>
          <a:xfrm>
            <a:off x="6858000" y="3200400"/>
            <a:ext cx="533400" cy="228600"/>
          </a:xfrm>
          <a:prstGeom prst="leftArrow">
            <a:avLst>
              <a:gd name="adj1" fmla="val 50000"/>
              <a:gd name="adj2" fmla="val 58333"/>
            </a:avLst>
          </a:prstGeom>
          <a:solidFill>
            <a:srgbClr val="FCF600"/>
          </a:solidFill>
          <a:ln w="9525" cap="flat" cmpd="sng">
            <a:solidFill>
              <a:schemeClr val="dk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499" name="Shape 499" descr="Bank Statement"/>
          <p:cNvPicPr preferRelativeResize="0"/>
          <p:nvPr/>
        </p:nvPicPr>
        <p:blipFill rotWithShape="1">
          <a:blip r:embed="rId3">
            <a:alphaModFix/>
          </a:blip>
          <a:srcRect/>
          <a:stretch/>
        </p:blipFill>
        <p:spPr>
          <a:xfrm>
            <a:off x="1828800" y="1295400"/>
            <a:ext cx="5981700" cy="46911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914400" y="838200"/>
            <a:ext cx="4495800" cy="1066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2400" b="0" i="0" u="none" strike="noStrike" cap="none">
                <a:solidFill>
                  <a:schemeClr val="dk1"/>
                </a:solidFill>
                <a:latin typeface="Rosarivo"/>
                <a:ea typeface="Rosarivo"/>
                <a:cs typeface="Rosarivo"/>
                <a:sym typeface="Rosarivo"/>
              </a:rPr>
              <a:t>Add any</a:t>
            </a:r>
            <a:r>
              <a:rPr lang="en-US" sz="2400" b="1" i="0" u="none" strike="noStrike" cap="none">
                <a:solidFill>
                  <a:schemeClr val="dk1"/>
                </a:solidFill>
                <a:latin typeface="Rosarivo"/>
                <a:ea typeface="Rosarivo"/>
                <a:cs typeface="Rosarivo"/>
                <a:sym typeface="Rosarivo"/>
              </a:rPr>
              <a:t> outstanding deposits – </a:t>
            </a:r>
            <a:r>
              <a:rPr lang="en-US" sz="2400" b="0" i="0" u="none" strike="noStrike" cap="none">
                <a:solidFill>
                  <a:schemeClr val="dk1"/>
                </a:solidFill>
                <a:latin typeface="Rosarivo"/>
                <a:ea typeface="Rosarivo"/>
                <a:cs typeface="Rosarivo"/>
                <a:sym typeface="Rosarivo"/>
              </a:rPr>
              <a:t>transactions that have not cleared the bank</a:t>
            </a:r>
            <a:endParaRPr/>
          </a:p>
        </p:txBody>
      </p:sp>
      <p:sp>
        <p:nvSpPr>
          <p:cNvPr id="505" name="Shape 505"/>
          <p:cNvSpPr/>
          <p:nvPr/>
        </p:nvSpPr>
        <p:spPr>
          <a:xfrm>
            <a:off x="5257800" y="1524000"/>
            <a:ext cx="3124200" cy="609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2400" b="1">
                <a:solidFill>
                  <a:schemeClr val="dk1"/>
                </a:solidFill>
                <a:latin typeface="Rosarivo"/>
                <a:ea typeface="Rosarivo"/>
                <a:cs typeface="Rosarivo"/>
                <a:sym typeface="Rosarivo"/>
              </a:rPr>
              <a:t>Calculate the Subtotal</a:t>
            </a:r>
            <a:endParaRPr sz="2400">
              <a:solidFill>
                <a:schemeClr val="dk1"/>
              </a:solidFill>
              <a:latin typeface="Rosarivo"/>
              <a:ea typeface="Rosarivo"/>
              <a:cs typeface="Rosarivo"/>
              <a:sym typeface="Rosarivo"/>
            </a:endParaRPr>
          </a:p>
        </p:txBody>
      </p:sp>
      <p:pic>
        <p:nvPicPr>
          <p:cNvPr id="506" name="Shape 506" descr="Deposits - Outstanding"/>
          <p:cNvPicPr preferRelativeResize="0"/>
          <p:nvPr/>
        </p:nvPicPr>
        <p:blipFill rotWithShape="1">
          <a:blip r:embed="rId3">
            <a:alphaModFix/>
          </a:blip>
          <a:srcRect/>
          <a:stretch/>
        </p:blipFill>
        <p:spPr>
          <a:xfrm>
            <a:off x="1295400" y="2133600"/>
            <a:ext cx="2790825" cy="3200400"/>
          </a:xfrm>
          <a:prstGeom prst="rect">
            <a:avLst/>
          </a:prstGeom>
          <a:noFill/>
          <a:ln>
            <a:noFill/>
          </a:ln>
        </p:spPr>
      </p:pic>
      <p:pic>
        <p:nvPicPr>
          <p:cNvPr id="507" name="Shape 507" descr="Reconcile - Part 1"/>
          <p:cNvPicPr preferRelativeResize="0"/>
          <p:nvPr/>
        </p:nvPicPr>
        <p:blipFill rotWithShape="1">
          <a:blip r:embed="rId4">
            <a:alphaModFix/>
          </a:blip>
          <a:srcRect/>
          <a:stretch/>
        </p:blipFill>
        <p:spPr>
          <a:xfrm>
            <a:off x="5029200" y="2133600"/>
            <a:ext cx="3581400" cy="335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143000" y="3810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What is a Check?</a:t>
            </a:r>
            <a:endParaRPr/>
          </a:p>
        </p:txBody>
      </p:sp>
      <p:sp>
        <p:nvSpPr>
          <p:cNvPr id="107" name="Shape 107"/>
          <p:cNvSpPr txBox="1">
            <a:spLocks noGrp="1"/>
          </p:cNvSpPr>
          <p:nvPr>
            <p:ph type="body" idx="1"/>
          </p:nvPr>
        </p:nvSpPr>
        <p:spPr>
          <a:xfrm>
            <a:off x="1066800" y="2743200"/>
            <a:ext cx="7162800" cy="30813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Piece of paper pre-printed with the account holder’s:</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Name</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Address</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Financial institution</a:t>
            </a:r>
            <a:endParaRPr/>
          </a:p>
          <a:p>
            <a:pPr marL="742950" marR="0" lvl="1" indent="-285750" algn="l" rtl="0">
              <a:spcBef>
                <a:spcPts val="400"/>
              </a:spcBef>
              <a:spcAft>
                <a:spcPts val="0"/>
              </a:spcAft>
              <a:buClr>
                <a:schemeClr val="accent2"/>
              </a:buClr>
              <a:buSzPts val="1400"/>
              <a:buFont typeface="Noto Sans Symbols"/>
              <a:buChar char="●"/>
            </a:pPr>
            <a:r>
              <a:rPr lang="en-US" sz="2000" b="0" i="0" u="none" strike="noStrike" cap="none">
                <a:solidFill>
                  <a:schemeClr val="dk1"/>
                </a:solidFill>
                <a:latin typeface="Rosarivo"/>
                <a:ea typeface="Rosarivo"/>
                <a:cs typeface="Rosarivo"/>
                <a:sym typeface="Rosarivo"/>
              </a:rPr>
              <a:t>Identification numbers</a:t>
            </a:r>
            <a:endParaRPr/>
          </a:p>
          <a:p>
            <a:pPr marL="342900" marR="0" lvl="0" indent="-236220" algn="l" rtl="0">
              <a:spcBef>
                <a:spcPts val="480"/>
              </a:spcBef>
              <a:spcAft>
                <a:spcPts val="0"/>
              </a:spcAft>
              <a:buClr>
                <a:schemeClr val="dk2"/>
              </a:buClr>
              <a:buSzPts val="1680"/>
              <a:buFont typeface="Noto Sans Symbols"/>
              <a:buNone/>
            </a:pPr>
            <a:endParaRPr sz="2400" b="0" i="0" u="none" strike="noStrike" cap="none">
              <a:solidFill>
                <a:schemeClr val="dk1"/>
              </a:solidFill>
              <a:latin typeface="Rosarivo"/>
              <a:ea typeface="Rosarivo"/>
              <a:cs typeface="Rosarivo"/>
              <a:sym typeface="Rosarivo"/>
            </a:endParaRPr>
          </a:p>
          <a:p>
            <a:pPr marL="342900" marR="0" lvl="0" indent="-236220" algn="l" rtl="0">
              <a:spcBef>
                <a:spcPts val="480"/>
              </a:spcBef>
              <a:spcAft>
                <a:spcPts val="0"/>
              </a:spcAft>
              <a:buClr>
                <a:schemeClr val="dk2"/>
              </a:buClr>
              <a:buSzPts val="1680"/>
              <a:buFont typeface="Noto Sans Symbols"/>
              <a:buNone/>
            </a:pPr>
            <a:endParaRPr sz="2400" b="0" i="0" u="none" strike="noStrike" cap="none">
              <a:solidFill>
                <a:schemeClr val="dk1"/>
              </a:solidFill>
              <a:latin typeface="Rosarivo"/>
              <a:ea typeface="Rosarivo"/>
              <a:cs typeface="Rosarivo"/>
              <a:sym typeface="Rosarivo"/>
            </a:endParaRPr>
          </a:p>
        </p:txBody>
      </p:sp>
      <p:sp>
        <p:nvSpPr>
          <p:cNvPr id="108" name="Shape 108"/>
          <p:cNvSpPr/>
          <p:nvPr/>
        </p:nvSpPr>
        <p:spPr>
          <a:xfrm>
            <a:off x="1066800" y="1676400"/>
            <a:ext cx="7313613" cy="106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680"/>
              <a:buFont typeface="Noto Sans Symbols"/>
              <a:buChar char="○"/>
            </a:pPr>
            <a:r>
              <a:rPr lang="en-US" sz="2400" b="0" i="0" u="none" strike="noStrike" cap="none">
                <a:solidFill>
                  <a:schemeClr val="dk1"/>
                </a:solidFill>
                <a:latin typeface="Rosarivo"/>
                <a:ea typeface="Rosarivo"/>
                <a:cs typeface="Rosarivo"/>
                <a:sym typeface="Rosarivo"/>
              </a:rPr>
              <a:t>Used at the time of purchase as the form of payment</a:t>
            </a:r>
            <a:endParaRPr/>
          </a:p>
          <a:p>
            <a:pPr marL="342900" marR="0" lvl="0" indent="-236220" algn="l" rtl="0">
              <a:spcBef>
                <a:spcPts val="480"/>
              </a:spcBef>
              <a:spcAft>
                <a:spcPts val="0"/>
              </a:spcAft>
              <a:buClr>
                <a:schemeClr val="dk2"/>
              </a:buClr>
              <a:buSzPts val="1680"/>
              <a:buFont typeface="Noto Sans Symbols"/>
              <a:buNone/>
            </a:pPr>
            <a:endParaRPr sz="2400" b="0" i="0" u="none" strike="noStrike" cap="none">
              <a:solidFill>
                <a:schemeClr val="dk1"/>
              </a:solidFill>
              <a:latin typeface="Rosarivo"/>
              <a:ea typeface="Rosarivo"/>
              <a:cs typeface="Rosarivo"/>
              <a:sym typeface="Rosarivo"/>
            </a:endParaRPr>
          </a:p>
        </p:txBody>
      </p:sp>
      <p:pic>
        <p:nvPicPr>
          <p:cNvPr id="109" name="Shape 109" descr="MCj03194680000[1]"/>
          <p:cNvPicPr preferRelativeResize="0"/>
          <p:nvPr/>
        </p:nvPicPr>
        <p:blipFill rotWithShape="1">
          <a:blip r:embed="rId3">
            <a:alphaModFix/>
          </a:blip>
          <a:srcRect/>
          <a:stretch/>
        </p:blipFill>
        <p:spPr>
          <a:xfrm>
            <a:off x="6248400" y="3810000"/>
            <a:ext cx="1819275" cy="13922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p:nvPr/>
        </p:nvSpPr>
        <p:spPr>
          <a:xfrm>
            <a:off x="1066800" y="762000"/>
            <a:ext cx="7467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Rosarivo"/>
                <a:ea typeface="Rosarivo"/>
                <a:cs typeface="Rosarivo"/>
                <a:sym typeface="Rosarivo"/>
              </a:rPr>
              <a:t>Subtract any outstanding withdrawals and calculate</a:t>
            </a:r>
            <a:endParaRPr/>
          </a:p>
        </p:txBody>
      </p:sp>
      <p:sp>
        <p:nvSpPr>
          <p:cNvPr id="513" name="Shape 513"/>
          <p:cNvSpPr txBox="1"/>
          <p:nvPr/>
        </p:nvSpPr>
        <p:spPr>
          <a:xfrm>
            <a:off x="609600" y="4800600"/>
            <a:ext cx="8229600" cy="1144588"/>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accent2"/>
              </a:buClr>
              <a:buFont typeface="Noto Sans Symbols"/>
              <a:buNone/>
            </a:pPr>
            <a:r>
              <a:rPr lang="en-US" sz="2300" b="0" i="0" u="none" strike="noStrike" cap="none">
                <a:solidFill>
                  <a:schemeClr val="dk1"/>
                </a:solidFill>
                <a:latin typeface="Rosarivo"/>
                <a:ea typeface="Rosarivo"/>
                <a:cs typeface="Rosarivo"/>
                <a:sym typeface="Rosarivo"/>
              </a:rPr>
              <a:t>Compare the total with the checkbook register.  If the totals are different, double check the math and make sure all service fees and bank charges are recorded in the check register.</a:t>
            </a:r>
            <a:endParaRPr/>
          </a:p>
        </p:txBody>
      </p:sp>
      <p:pic>
        <p:nvPicPr>
          <p:cNvPr id="514" name="Shape 514" descr="Reconcile - Part 2"/>
          <p:cNvPicPr preferRelativeResize="0"/>
          <p:nvPr/>
        </p:nvPicPr>
        <p:blipFill rotWithShape="1">
          <a:blip r:embed="rId3">
            <a:alphaModFix/>
          </a:blip>
          <a:srcRect/>
          <a:stretch/>
        </p:blipFill>
        <p:spPr>
          <a:xfrm>
            <a:off x="1752600" y="1371600"/>
            <a:ext cx="3624263" cy="30988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1143000" y="762000"/>
            <a:ext cx="7313613"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Checking Account Safety</a:t>
            </a:r>
            <a:endParaRPr/>
          </a:p>
        </p:txBody>
      </p:sp>
      <p:sp>
        <p:nvSpPr>
          <p:cNvPr id="520" name="Shape 520"/>
          <p:cNvSpPr txBox="1">
            <a:spLocks noGrp="1"/>
          </p:cNvSpPr>
          <p:nvPr>
            <p:ph type="body" idx="1"/>
          </p:nvPr>
        </p:nvSpPr>
        <p:spPr>
          <a:xfrm>
            <a:off x="990600" y="2055813"/>
            <a:ext cx="7313613" cy="37353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If a checkbook, ATM, and/or debit card becomes lost or stolen</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Immediately report it to the financial institution</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File a report with the police</a:t>
            </a:r>
            <a:endParaRPr/>
          </a:p>
          <a:p>
            <a:pPr marL="342900" marR="0" lvl="0" indent="-342900" algn="l" rtl="0">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Reported lost/stolen checkbook:</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Financial institutions generally do not hold the account holder liable for any fraudulent charges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Safety continued</a:t>
            </a:r>
            <a:endParaRPr/>
          </a:p>
        </p:txBody>
      </p:sp>
      <p:sp>
        <p:nvSpPr>
          <p:cNvPr id="526" name="Shape 526"/>
          <p:cNvSpPr txBox="1">
            <a:spLocks noGrp="1"/>
          </p:cNvSpPr>
          <p:nvPr>
            <p:ph type="body" idx="1"/>
          </p:nvPr>
        </p:nvSpPr>
        <p:spPr>
          <a:xfrm>
            <a:off x="1066800" y="129381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Reported lost/stolen ATM/debit card:</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Within 2 business days</a:t>
            </a:r>
            <a:endParaRPr/>
          </a:p>
          <a:p>
            <a:pPr marL="1143000" marR="0" lvl="2" indent="-228600" algn="l" rtl="0">
              <a:spcBef>
                <a:spcPts val="440"/>
              </a:spcBef>
              <a:spcAft>
                <a:spcPts val="0"/>
              </a:spcAft>
              <a:buClr>
                <a:schemeClr val="dk2"/>
              </a:buClr>
              <a:buSzPts val="1430"/>
              <a:buFont typeface="Noto Sans Symbols"/>
              <a:buChar char="○"/>
            </a:pPr>
            <a:r>
              <a:rPr lang="en-US" sz="2200" b="0" i="0" u="none" strike="noStrike" cap="none">
                <a:solidFill>
                  <a:schemeClr val="dk1"/>
                </a:solidFill>
                <a:latin typeface="Rosarivo"/>
                <a:ea typeface="Rosarivo"/>
                <a:cs typeface="Rosarivo"/>
                <a:sym typeface="Rosarivo"/>
              </a:rPr>
              <a:t>Cardholder is only liable for $50.00</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Longer than 2 business days</a:t>
            </a:r>
            <a:endParaRPr/>
          </a:p>
          <a:p>
            <a:pPr marL="1143000" marR="0" lvl="2" indent="-228600" algn="l" rtl="0">
              <a:spcBef>
                <a:spcPts val="440"/>
              </a:spcBef>
              <a:spcAft>
                <a:spcPts val="0"/>
              </a:spcAft>
              <a:buClr>
                <a:schemeClr val="dk2"/>
              </a:buClr>
              <a:buSzPts val="1430"/>
              <a:buFont typeface="Noto Sans Symbols"/>
              <a:buChar char="○"/>
            </a:pPr>
            <a:r>
              <a:rPr lang="en-US" sz="2200" b="0" i="0" u="none" strike="noStrike" cap="none">
                <a:solidFill>
                  <a:schemeClr val="dk1"/>
                </a:solidFill>
                <a:latin typeface="Rosarivo"/>
                <a:ea typeface="Rosarivo"/>
                <a:cs typeface="Rosarivo"/>
                <a:sym typeface="Rosarivo"/>
              </a:rPr>
              <a:t>Could be liable for up to $500.00</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Varies depending upon the financial institution</a:t>
            </a:r>
            <a:endParaRPr/>
          </a:p>
          <a:p>
            <a:pPr marL="1143000" marR="0" lvl="2" indent="-228600" algn="l" rtl="0">
              <a:spcBef>
                <a:spcPts val="440"/>
              </a:spcBef>
              <a:spcAft>
                <a:spcPts val="0"/>
              </a:spcAft>
              <a:buClr>
                <a:schemeClr val="dk2"/>
              </a:buClr>
              <a:buSzPts val="1430"/>
              <a:buFont typeface="Noto Sans Symbols"/>
              <a:buChar char="○"/>
            </a:pPr>
            <a:r>
              <a:rPr lang="en-US" sz="2200" b="0" i="0" u="none" strike="noStrike" cap="none">
                <a:solidFill>
                  <a:schemeClr val="dk1"/>
                </a:solidFill>
                <a:latin typeface="Rosarivo"/>
                <a:ea typeface="Rosarivo"/>
                <a:cs typeface="Rosarivo"/>
                <a:sym typeface="Rosarivo"/>
              </a:rPr>
              <a:t>May not charge the account holder anything if the correct steps were taken to report the lost/stolen card</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Questions?</a:t>
            </a:r>
            <a:endParaRPr/>
          </a:p>
        </p:txBody>
      </p:sp>
      <p:sp>
        <p:nvSpPr>
          <p:cNvPr id="532" name="Shape 532"/>
          <p:cNvSpPr txBox="1">
            <a:spLocks noGrp="1"/>
          </p:cNvSpPr>
          <p:nvPr>
            <p:ph type="body" idx="1"/>
          </p:nvPr>
        </p:nvSpPr>
        <p:spPr>
          <a:xfrm>
            <a:off x="1066800" y="1293813"/>
            <a:ext cx="7313700" cy="3963900"/>
          </a:xfrm>
          <a:prstGeom prst="rect">
            <a:avLst/>
          </a:prstGeom>
          <a:noFill/>
          <a:ln>
            <a:noFill/>
          </a:ln>
        </p:spPr>
        <p:txBody>
          <a:bodyPr spcFirstLastPara="1" wrap="square" lIns="91425" tIns="45700" rIns="91425" bIns="45700" anchor="t" anchorCtr="0">
            <a:noAutofit/>
          </a:bodyPr>
          <a:lstStyle/>
          <a:p>
            <a:pPr marL="342900" marR="0" lvl="0" indent="-218440" algn="l" rtl="0">
              <a:spcBef>
                <a:spcPts val="0"/>
              </a:spcBef>
              <a:spcAft>
                <a:spcPts val="0"/>
              </a:spcAft>
              <a:buClr>
                <a:schemeClr val="dk2"/>
              </a:buClr>
              <a:buSzPts val="1960"/>
              <a:buFont typeface="Noto Sans Symbols"/>
              <a:buNone/>
            </a:pPr>
            <a:endParaRPr sz="2800" b="0" i="0" u="none" strike="noStrike" cap="none">
              <a:solidFill>
                <a:schemeClr val="dk1"/>
              </a:solidFill>
              <a:latin typeface="Rosarivo"/>
              <a:ea typeface="Rosarivo"/>
              <a:cs typeface="Rosarivo"/>
              <a:sym typeface="Rosariv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Bouncing a Check</a:t>
            </a:r>
            <a:endParaRPr/>
          </a:p>
        </p:txBody>
      </p:sp>
      <p:sp>
        <p:nvSpPr>
          <p:cNvPr id="115" name="Shape 115"/>
          <p:cNvSpPr txBox="1">
            <a:spLocks noGrp="1"/>
          </p:cNvSpPr>
          <p:nvPr>
            <p:ph type="body" idx="1"/>
          </p:nvPr>
        </p:nvSpPr>
        <p:spPr>
          <a:xfrm>
            <a:off x="1143000" y="1600200"/>
            <a:ext cx="75438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Check written for an amount over the current balance held in the account</a:t>
            </a:r>
            <a:endParaRPr/>
          </a:p>
          <a:p>
            <a:pPr marL="742950" marR="0" lvl="1" indent="-285750" algn="l" rtl="0">
              <a:lnSpc>
                <a:spcPct val="90000"/>
              </a:lnSpc>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a:t>
            </a:r>
            <a:r>
              <a:rPr lang="en-US" sz="2400" b="1" i="0" u="none" strike="noStrike" cap="none">
                <a:solidFill>
                  <a:schemeClr val="dk1"/>
                </a:solidFill>
                <a:latin typeface="Rosarivo"/>
                <a:ea typeface="Rosarivo"/>
                <a:cs typeface="Rosarivo"/>
                <a:sym typeface="Rosarivo"/>
              </a:rPr>
              <a:t>Bounces</a:t>
            </a:r>
            <a:r>
              <a:rPr lang="en-US" sz="2400" b="0" i="0" u="none" strike="noStrike" cap="none">
                <a:solidFill>
                  <a:schemeClr val="dk1"/>
                </a:solidFill>
                <a:latin typeface="Rosarivo"/>
                <a:ea typeface="Rosarivo"/>
                <a:cs typeface="Rosarivo"/>
                <a:sym typeface="Rosarivo"/>
              </a:rPr>
              <a:t>’ due to insufficient funds, or not enough money in the account to cover the check written</a:t>
            </a:r>
            <a:endParaRPr/>
          </a:p>
          <a:p>
            <a:pPr marL="342900" marR="0" lvl="0" indent="-342900" algn="l" rtl="0">
              <a:lnSpc>
                <a:spcPct val="90000"/>
              </a:lnSpc>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A fee will be charged to the account holder</a:t>
            </a:r>
            <a:endParaRPr/>
          </a:p>
          <a:p>
            <a:pPr marL="342900" marR="0" lvl="0" indent="-342900" algn="l" rtl="0">
              <a:lnSpc>
                <a:spcPct val="90000"/>
              </a:lnSpc>
              <a:spcBef>
                <a:spcPts val="560"/>
              </a:spcBef>
              <a:spcAft>
                <a:spcPts val="0"/>
              </a:spcAft>
              <a:buClr>
                <a:schemeClr val="dk2"/>
              </a:buClr>
              <a:buSzPts val="1960"/>
              <a:buFont typeface="Noto Sans Symbols"/>
              <a:buChar char="○"/>
            </a:pPr>
            <a:r>
              <a:rPr lang="en-US" sz="2800" b="0" i="0" u="none" strike="noStrike" cap="none">
                <a:solidFill>
                  <a:schemeClr val="dk1"/>
                </a:solidFill>
                <a:latin typeface="Rosarivo"/>
                <a:ea typeface="Rosarivo"/>
                <a:cs typeface="Rosarivo"/>
                <a:sym typeface="Rosarivo"/>
              </a:rPr>
              <a:t>Harm future opportunities for credit</a:t>
            </a:r>
            <a:endParaRPr/>
          </a:p>
          <a:p>
            <a:pPr marL="742950" marR="0" lvl="1" indent="-179069" algn="l" rtl="0">
              <a:lnSpc>
                <a:spcPct val="90000"/>
              </a:lnSpc>
              <a:spcBef>
                <a:spcPts val="480"/>
              </a:spcBef>
              <a:spcAft>
                <a:spcPts val="0"/>
              </a:spcAft>
              <a:buClr>
                <a:schemeClr val="accent2"/>
              </a:buClr>
              <a:buSzPts val="1680"/>
              <a:buFont typeface="Noto Sans Symbols"/>
              <a:buNone/>
            </a:pPr>
            <a:endParaRPr sz="2400" b="0" i="0" u="none" strike="noStrike" cap="none">
              <a:solidFill>
                <a:schemeClr val="dk1"/>
              </a:solidFill>
              <a:latin typeface="Rosarivo"/>
              <a:ea typeface="Rosarivo"/>
              <a:cs typeface="Rosarivo"/>
              <a:sym typeface="Rosarivo"/>
            </a:endParaRPr>
          </a:p>
          <a:p>
            <a:pPr marL="342900" marR="0" lvl="0" indent="-218440" algn="l" rtl="0">
              <a:lnSpc>
                <a:spcPct val="90000"/>
              </a:lnSpc>
              <a:spcBef>
                <a:spcPts val="560"/>
              </a:spcBef>
              <a:spcAft>
                <a:spcPts val="0"/>
              </a:spcAft>
              <a:buClr>
                <a:schemeClr val="dk2"/>
              </a:buClr>
              <a:buSzPts val="1960"/>
              <a:buFont typeface="Noto Sans Symbols"/>
              <a:buNone/>
            </a:pPr>
            <a:endParaRPr sz="2800" b="0" i="0" u="none" strike="noStrike" cap="none">
              <a:solidFill>
                <a:schemeClr val="dk1"/>
              </a:solidFill>
              <a:latin typeface="Rosarivo"/>
              <a:ea typeface="Rosarivo"/>
              <a:cs typeface="Rosarivo"/>
              <a:sym typeface="Rosarivo"/>
            </a:endParaRPr>
          </a:p>
        </p:txBody>
      </p:sp>
      <p:pic>
        <p:nvPicPr>
          <p:cNvPr id="116" name="Shape 116" descr="MCj03980370000[1]"/>
          <p:cNvPicPr preferRelativeResize="0"/>
          <p:nvPr/>
        </p:nvPicPr>
        <p:blipFill rotWithShape="1">
          <a:blip r:embed="rId3">
            <a:alphaModFix/>
          </a:blip>
          <a:srcRect/>
          <a:stretch/>
        </p:blipFill>
        <p:spPr>
          <a:xfrm>
            <a:off x="7826700" y="4784350"/>
            <a:ext cx="1118700" cy="108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Other Checking Components</a:t>
            </a:r>
            <a:endParaRPr/>
          </a:p>
        </p:txBody>
      </p:sp>
      <p:sp>
        <p:nvSpPr>
          <p:cNvPr id="122" name="Shape 122"/>
          <p:cNvSpPr txBox="1">
            <a:spLocks noGrp="1"/>
          </p:cNvSpPr>
          <p:nvPr>
            <p:ph type="body" idx="1"/>
          </p:nvPr>
        </p:nvSpPr>
        <p:spPr>
          <a:xfrm>
            <a:off x="1066800" y="1368763"/>
            <a:ext cx="7313700" cy="3963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Checking Account Register</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Place to immediately record all monetary transactions for a checking account</a:t>
            </a:r>
            <a:endParaRPr/>
          </a:p>
          <a:p>
            <a:pPr marL="1143000" marR="0" lvl="2" indent="-228600" algn="l" rtl="0">
              <a:spcBef>
                <a:spcPts val="440"/>
              </a:spcBef>
              <a:spcAft>
                <a:spcPts val="0"/>
              </a:spcAft>
              <a:buClr>
                <a:schemeClr val="dk2"/>
              </a:buClr>
              <a:buSzPts val="1430"/>
              <a:buFont typeface="Noto Sans Symbols"/>
              <a:buChar char="○"/>
            </a:pPr>
            <a:r>
              <a:rPr lang="en-US" sz="2200" b="0" i="0" u="none" strike="noStrike" cap="none">
                <a:solidFill>
                  <a:schemeClr val="dk1"/>
                </a:solidFill>
                <a:latin typeface="Rosarivo"/>
                <a:ea typeface="Rosarivo"/>
                <a:cs typeface="Rosarivo"/>
                <a:sym typeface="Rosarivo"/>
              </a:rPr>
              <a:t>Written checks, ATM withdrawals, debit card purchases, deposits and additional bank fees</a:t>
            </a:r>
            <a:endParaRPr/>
          </a:p>
          <a:p>
            <a:pPr marL="342900" marR="0" lvl="0" indent="-342900" algn="l" rtl="0">
              <a:spcBef>
                <a:spcPts val="560"/>
              </a:spcBef>
              <a:spcAft>
                <a:spcPts val="0"/>
              </a:spcAft>
              <a:buClr>
                <a:schemeClr val="dk2"/>
              </a:buClr>
              <a:buSzPts val="1960"/>
              <a:buFont typeface="Noto Sans Symbols"/>
              <a:buChar char="○"/>
            </a:pPr>
            <a:r>
              <a:rPr lang="en-US" sz="2800" b="1" i="0" u="none" strike="noStrike" cap="none">
                <a:solidFill>
                  <a:schemeClr val="dk1"/>
                </a:solidFill>
                <a:latin typeface="Rosarivo"/>
                <a:ea typeface="Rosarivo"/>
                <a:cs typeface="Rosarivo"/>
                <a:sym typeface="Rosarivo"/>
              </a:rPr>
              <a:t>Checkbook</a:t>
            </a:r>
            <a:endParaRPr/>
          </a:p>
          <a:p>
            <a:pPr marL="742950" marR="0" lvl="1" indent="-285750" algn="l" rtl="0">
              <a:spcBef>
                <a:spcPts val="480"/>
              </a:spcBef>
              <a:spcAft>
                <a:spcPts val="0"/>
              </a:spcAft>
              <a:buClr>
                <a:schemeClr val="accent2"/>
              </a:buClr>
              <a:buSzPts val="1680"/>
              <a:buFont typeface="Noto Sans Symbols"/>
              <a:buChar char="●"/>
            </a:pPr>
            <a:r>
              <a:rPr lang="en-US" sz="2400" b="0" i="0" u="none" strike="noStrike" cap="none">
                <a:solidFill>
                  <a:schemeClr val="dk1"/>
                </a:solidFill>
                <a:latin typeface="Rosarivo"/>
                <a:ea typeface="Rosarivo"/>
                <a:cs typeface="Rosarivo"/>
                <a:sym typeface="Rosarivo"/>
              </a:rPr>
              <a:t>Contains the checks and the register to track monetary transactions</a:t>
            </a:r>
            <a:endParaRPr/>
          </a:p>
        </p:txBody>
      </p:sp>
      <p:pic>
        <p:nvPicPr>
          <p:cNvPr id="123" name="Shape 123" descr="q3anztap[1]"/>
          <p:cNvPicPr preferRelativeResize="0"/>
          <p:nvPr/>
        </p:nvPicPr>
        <p:blipFill rotWithShape="1">
          <a:blip r:embed="rId3">
            <a:alphaModFix/>
          </a:blip>
          <a:srcRect/>
          <a:stretch/>
        </p:blipFill>
        <p:spPr>
          <a:xfrm>
            <a:off x="6858000" y="5029200"/>
            <a:ext cx="1851025" cy="10239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143000" y="0"/>
            <a:ext cx="7313700" cy="11430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4000" b="1" i="0" u="none" strike="noStrike" cap="none">
                <a:solidFill>
                  <a:srgbClr val="00006C"/>
                </a:solidFill>
                <a:latin typeface="Balthazar"/>
                <a:ea typeface="Balthazar"/>
                <a:cs typeface="Balthazar"/>
                <a:sym typeface="Balthazar"/>
              </a:rPr>
              <a:t>ATM</a:t>
            </a:r>
            <a:endParaRPr/>
          </a:p>
        </p:txBody>
      </p:sp>
      <p:sp>
        <p:nvSpPr>
          <p:cNvPr id="129" name="Shape 129"/>
          <p:cNvSpPr txBox="1">
            <a:spLocks noGrp="1"/>
          </p:cNvSpPr>
          <p:nvPr>
            <p:ph type="body" idx="1"/>
          </p:nvPr>
        </p:nvSpPr>
        <p:spPr>
          <a:xfrm>
            <a:off x="1066800" y="1827213"/>
            <a:ext cx="7313613" cy="426878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100"/>
              <a:buFont typeface="Noto Sans Symbols"/>
              <a:buChar char="○"/>
            </a:pPr>
            <a:r>
              <a:rPr lang="en-US" sz="3000" b="1" i="0" u="none" strike="noStrike" cap="none">
                <a:solidFill>
                  <a:schemeClr val="dk1"/>
                </a:solidFill>
                <a:latin typeface="Rosarivo"/>
                <a:ea typeface="Rosarivo"/>
                <a:cs typeface="Rosarivo"/>
                <a:sym typeface="Rosarivo"/>
              </a:rPr>
              <a:t>Automated teller machine, </a:t>
            </a:r>
            <a:r>
              <a:rPr lang="en-US" sz="3000" b="0" i="0" u="none" strike="noStrike" cap="none">
                <a:solidFill>
                  <a:schemeClr val="dk1"/>
                </a:solidFill>
                <a:latin typeface="Rosarivo"/>
                <a:ea typeface="Rosarivo"/>
                <a:cs typeface="Rosarivo"/>
                <a:sym typeface="Rosarivo"/>
              </a:rPr>
              <a:t>or a cash machine</a:t>
            </a:r>
            <a:r>
              <a:rPr lang="en-US" sz="3000" b="1" i="0" u="none" strike="noStrike" cap="none">
                <a:solidFill>
                  <a:schemeClr val="dk1"/>
                </a:solidFill>
                <a:latin typeface="Rosarivo"/>
                <a:ea typeface="Rosarivo"/>
                <a:cs typeface="Rosarivo"/>
                <a:sym typeface="Rosarivo"/>
              </a:rPr>
              <a:t> </a:t>
            </a:r>
            <a:endParaRPr sz="3000" b="0" i="0" u="none" strike="noStrike" cap="none">
              <a:solidFill>
                <a:schemeClr val="dk1"/>
              </a:solidFill>
              <a:latin typeface="Rosarivo"/>
              <a:ea typeface="Rosarivo"/>
              <a:cs typeface="Rosarivo"/>
              <a:sym typeface="Rosarivo"/>
            </a:endParaRPr>
          </a:p>
          <a:p>
            <a:pPr marL="342900" marR="0" lvl="0" indent="-342900" algn="l" rtl="0">
              <a:spcBef>
                <a:spcPts val="600"/>
              </a:spcBef>
              <a:spcAft>
                <a:spcPts val="0"/>
              </a:spcAft>
              <a:buClr>
                <a:schemeClr val="dk2"/>
              </a:buClr>
              <a:buSzPts val="2100"/>
              <a:buFont typeface="Noto Sans Symbols"/>
              <a:buChar char="○"/>
            </a:pPr>
            <a:r>
              <a:rPr lang="en-US" sz="3000" b="0" i="0" u="none" strike="noStrike" cap="none">
                <a:solidFill>
                  <a:schemeClr val="dk1"/>
                </a:solidFill>
                <a:latin typeface="Rosarivo"/>
                <a:ea typeface="Rosarivo"/>
                <a:cs typeface="Rosarivo"/>
                <a:sym typeface="Rosarivo"/>
              </a:rPr>
              <a:t>Can be used to withdraw cash and make deposits</a:t>
            </a:r>
            <a:endParaRPr/>
          </a:p>
          <a:p>
            <a:pPr marL="342900" marR="0" lvl="0" indent="-342900" algn="l" rtl="0">
              <a:spcBef>
                <a:spcPts val="600"/>
              </a:spcBef>
              <a:spcAft>
                <a:spcPts val="0"/>
              </a:spcAft>
              <a:buClr>
                <a:schemeClr val="dk2"/>
              </a:buClr>
              <a:buSzPts val="2100"/>
              <a:buFont typeface="Noto Sans Symbols"/>
              <a:buChar char="○"/>
            </a:pPr>
            <a:r>
              <a:rPr lang="en-US" sz="3000" b="0" i="0" u="none" strike="noStrike" cap="none">
                <a:solidFill>
                  <a:schemeClr val="dk1"/>
                </a:solidFill>
                <a:latin typeface="Rosarivo"/>
                <a:ea typeface="Rosarivo"/>
                <a:cs typeface="Rosarivo"/>
                <a:sym typeface="Rosarivo"/>
              </a:rPr>
              <a:t>Additional fees may be assessed if the ATM used is not provided by the financial institution sponsoring the card</a:t>
            </a:r>
            <a:endParaRPr/>
          </a:p>
        </p:txBody>
      </p:sp>
      <p:pic>
        <p:nvPicPr>
          <p:cNvPr id="130" name="Shape 130" descr="MCj02371870000[1]"/>
          <p:cNvPicPr preferRelativeResize="0"/>
          <p:nvPr/>
        </p:nvPicPr>
        <p:blipFill rotWithShape="1">
          <a:blip r:embed="rId3">
            <a:alphaModFix/>
          </a:blip>
          <a:srcRect/>
          <a:stretch/>
        </p:blipFill>
        <p:spPr>
          <a:xfrm>
            <a:off x="7010400" y="685800"/>
            <a:ext cx="1492250" cy="1249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lipse">
  <a:themeElements>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1861</Words>
  <Application>Microsoft Office PowerPoint</Application>
  <PresentationFormat>On-screen Show (4:3)</PresentationFormat>
  <Paragraphs>300</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Libre Baskerville</vt:lpstr>
      <vt:lpstr>Arial</vt:lpstr>
      <vt:lpstr>Times New Roman</vt:lpstr>
      <vt:lpstr>Balthazar</vt:lpstr>
      <vt:lpstr>Verdana</vt:lpstr>
      <vt:lpstr>Rosarivo</vt:lpstr>
      <vt:lpstr>Arimo</vt:lpstr>
      <vt:lpstr>Noto Sans Symbols</vt:lpstr>
      <vt:lpstr>Eclipse</vt:lpstr>
      <vt:lpstr>On the back of your packet, please answer these questions:</vt:lpstr>
      <vt:lpstr>Do you need a checking account??</vt:lpstr>
      <vt:lpstr>Checking Account &amp; Debit Card Simulation</vt:lpstr>
      <vt:lpstr>What is a Checking Account?</vt:lpstr>
      <vt:lpstr>Why Do People Use Checking Accounts?</vt:lpstr>
      <vt:lpstr>What is a Check?</vt:lpstr>
      <vt:lpstr>Bouncing a Check</vt:lpstr>
      <vt:lpstr>Other Checking Components</vt:lpstr>
      <vt:lpstr>ATM</vt:lpstr>
      <vt:lpstr>Debit Card</vt:lpstr>
      <vt:lpstr>To Use A Debit Card</vt:lpstr>
      <vt:lpstr>Pros and Cons - Debit Cards</vt:lpstr>
      <vt:lpstr>Endorsing a Check</vt:lpstr>
      <vt:lpstr>Blank Endorsement</vt:lpstr>
      <vt:lpstr>Restrictive Endorsement</vt:lpstr>
      <vt:lpstr>Special Endorsement</vt:lpstr>
      <vt:lpstr>Worksheet Answers</vt:lpstr>
      <vt:lpstr>Making a Deposit</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Worksheet Answer</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Worksheet Answers</vt:lpstr>
      <vt:lpstr>Worksheet Answers</vt:lpstr>
      <vt:lpstr>Check 21</vt:lpstr>
      <vt:lpstr>Debit Card</vt:lpstr>
      <vt:lpstr>Debit Card</vt:lpstr>
      <vt:lpstr>Checking Account Register</vt:lpstr>
      <vt:lpstr>Check Register</vt:lpstr>
      <vt:lpstr>Check Register</vt:lpstr>
      <vt:lpstr>Check Register</vt:lpstr>
      <vt:lpstr>Check Register</vt:lpstr>
      <vt:lpstr>Check Register</vt:lpstr>
      <vt:lpstr>Check Register</vt:lpstr>
      <vt:lpstr>Check Register</vt:lpstr>
      <vt:lpstr>Check Register</vt:lpstr>
      <vt:lpstr>Monthly Bank Statement</vt:lpstr>
      <vt:lpstr>Monthly Bank Statement</vt:lpstr>
      <vt:lpstr>Reconciling a Checking Account </vt:lpstr>
      <vt:lpstr>Steps for Reconciling</vt:lpstr>
      <vt:lpstr>PowerPoint Presentation</vt:lpstr>
      <vt:lpstr>Determine the current account balance from the bank statement</vt:lpstr>
      <vt:lpstr>Add any outstanding deposits – transactions that have not cleared the bank</vt:lpstr>
      <vt:lpstr>PowerPoint Presentation</vt:lpstr>
      <vt:lpstr>Checking Account Safety</vt:lpstr>
      <vt:lpstr>Safety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back of your packet, please answer these questions:</dc:title>
  <dc:creator>David Mercer</dc:creator>
  <cp:lastModifiedBy>David Mercer</cp:lastModifiedBy>
  <cp:revision>1</cp:revision>
  <dcterms:modified xsi:type="dcterms:W3CDTF">2018-02-12T14:41:02Z</dcterms:modified>
</cp:coreProperties>
</file>