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notesMasterIdLst>
    <p:notesMasterId r:id="rId12"/>
  </p:notesMasterIdLst>
  <p:sldIdLst>
    <p:sldId id="291" r:id="rId3"/>
    <p:sldId id="293" r:id="rId4"/>
    <p:sldId id="258" r:id="rId5"/>
    <p:sldId id="294" r:id="rId6"/>
    <p:sldId id="295" r:id="rId7"/>
    <p:sldId id="296" r:id="rId8"/>
    <p:sldId id="297" r:id="rId9"/>
    <p:sldId id="289" r:id="rId10"/>
    <p:sldId id="29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5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FCFB382-4555-4FA2-87A1-60332F1E3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955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118 in Revocation by the </a:t>
            </a:r>
            <a:r>
              <a:rPr lang="en-US" dirty="0" err="1" smtClean="0"/>
              <a:t>Offeror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B382-4555-4FA2-87A1-60332F1E3D0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61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60D70CA-57C0-40DF-9CF7-A5306F0C693C}" type="slidenum">
              <a:rPr lang="en-US" altLang="en-US" sz="1200">
                <a:latin typeface="Arial" charset="0"/>
              </a:rPr>
              <a:pPr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Sometimes individuals who make offers have second thoughts. They can revoke the offer before it is accepted by the offeree.</a:t>
            </a:r>
          </a:p>
        </p:txBody>
      </p:sp>
    </p:spTree>
    <p:extLst>
      <p:ext uri="{BB962C8B-B14F-4D97-AF65-F5344CB8AC3E}">
        <p14:creationId xmlns:p14="http://schemas.microsoft.com/office/powerpoint/2010/main" val="308081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60D70CA-57C0-40DF-9CF7-A5306F0C693C}" type="slidenum">
              <a:rPr lang="en-US" altLang="en-US" sz="1200">
                <a:latin typeface="Arial" charset="0"/>
              </a:rPr>
              <a:pPr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UNL</a:t>
            </a:r>
            <a:r>
              <a:rPr lang="en-US" altLang="en-US" baseline="0" dirty="0" smtClean="0"/>
              <a:t> Alumni Association Yearly or Lifetime dues story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54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60D70CA-57C0-40DF-9CF7-A5306F0C693C}" type="slidenum">
              <a:rPr lang="en-US" altLang="en-US" sz="1200">
                <a:latin typeface="Arial" charset="0"/>
              </a:rPr>
              <a:pPr/>
              <a:t>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40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60D70CA-57C0-40DF-9CF7-A5306F0C693C}" type="slidenum">
              <a:rPr lang="en-US" altLang="en-US" sz="1200">
                <a:latin typeface="Arial" charset="0"/>
              </a:rPr>
              <a:pPr/>
              <a:t>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Rejection ends</a:t>
            </a:r>
            <a:r>
              <a:rPr lang="en-US" altLang="en-US" baseline="0" dirty="0" smtClean="0"/>
              <a:t> the offer immediately, even if the time limit has not expired</a:t>
            </a:r>
          </a:p>
          <a:p>
            <a:pPr eaLnBrk="1" hangingPunct="1"/>
            <a:r>
              <a:rPr lang="en-US" altLang="en-US" baseline="0" dirty="0" smtClean="0"/>
              <a:t>A counteroffer terminates the original offer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82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p. 120 in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FB382-4555-4FA2-87A1-60332F1E3D0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03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8579D5E7-51D3-4ECF-B960-67387D85E6E2}" type="slidenum">
              <a:rPr lang="en-US" altLang="en-US" sz="1200">
                <a:latin typeface="Arial" charset="0"/>
              </a:rPr>
              <a:pPr/>
              <a:t>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011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B5FC9D28-C340-4809-A367-CD687315BCA0}" type="slidenum">
              <a:rPr lang="en-US" altLang="en-US" sz="1200">
                <a:latin typeface="Arial" charset="0"/>
              </a:rPr>
              <a:pPr/>
              <a:t>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69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495800"/>
            <a:ext cx="68580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08650"/>
            <a:ext cx="5715000" cy="53975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362200" cy="381000"/>
          </a:xfrm>
        </p:spPr>
        <p:txBody>
          <a:bodyPr/>
          <a:lstStyle>
            <a:lvl1pPr>
              <a:defRPr/>
            </a:lvl1pPr>
          </a:lstStyle>
          <a:p>
            <a:fld id="{E0039E01-2B29-4F87-8C79-06060CCC3B2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0070D4F0-B89C-490D-9C85-84B6BE399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FD142-044E-4CCC-B6E2-87F5DDEDE25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A51A3-3D49-42E8-846C-33C643925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05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47363-A541-4598-9123-B70DFFE13F76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91BAB-2219-435D-BA28-88178529DD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4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495800"/>
            <a:ext cx="68580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08650"/>
            <a:ext cx="5715000" cy="53975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362200" cy="381000"/>
          </a:xfrm>
        </p:spPr>
        <p:txBody>
          <a:bodyPr/>
          <a:lstStyle>
            <a:lvl1pPr>
              <a:defRPr/>
            </a:lvl1pPr>
          </a:lstStyle>
          <a:p>
            <a:fld id="{9B869B02-6DBB-44EA-9A6B-740703A8CA3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05022EA-02E1-4D33-AADE-DC7F9EF6F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2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408F5-0F51-4A5E-A9FD-42E1BFC82013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EAA88-3EC0-4822-9382-42E4A8D9D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179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7F491-1989-4918-BD00-188A0AA52E8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3A5BB-D915-413A-B341-7E3EEDEBB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8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DFE01-47AE-461C-A53A-1049457BB119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8CA10-C590-4062-9990-6AE3D3DBDD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68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ABCA0-C5F5-4896-B090-37CAFAC7421C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E45E1-90D1-4630-BB1D-CA1D0FCA1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204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1DCF7-0F60-40A8-B0F8-E0CD4F323AD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D3C1E-D816-49E9-9BA6-B4E335CE3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682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9A2DE-E945-4E34-B840-E2B88AEBB406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37837-CEC3-4A0B-848A-EEA221F74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871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FB99F-1F03-4478-B0E1-5370C5EAAC50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43141-B1B7-416C-A719-A73F6762F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37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B9578-1709-43E9-8735-D5FF2E3F4289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445FA-F1E5-4F23-9E9F-A1C95F16E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732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A668D-F259-43DD-A118-02BC01AFD63B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1986A-B7D1-4904-A388-EDC77EFC8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14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FE400-0E25-49C5-82C8-5079B5628898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FEF8E-1F9F-4CE6-BE2C-370050086C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185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27950-070E-4DDE-AE67-9AD2C65479C6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AAD90-70E1-41DD-82C4-B6911BC89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08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83F6D-5752-4C52-B9A3-189F6A2C12B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DA60D-475A-428E-8865-A4906F992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50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C0772-3FC6-4D67-9251-4A8C7FEE7021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BD645-67F6-49D1-80DA-AEF55BB35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1B54-FF85-4A1B-82D3-5D7D1AB53C45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12EED-C4D7-4208-AD07-9554D5D74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4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1E5E0-9169-4896-BD56-6010E629359E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E7555-40C8-4E9F-B418-88F3C99A8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89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D9BBE-E3ED-4391-B17F-014F51E19BA8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63669-1ADE-46A3-8634-2A1CF859C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4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2E89-D48E-4FF3-A6CC-C9EA050E5294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F9371-89B5-4B2C-94D4-6A3FD573B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2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D2A60-39C4-4868-99F8-BCC8468C128E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DF3C9-B86C-4ECF-9CED-D8B0B6C1E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5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474939C6-AF00-4DE0-9A48-9E1F65668AA0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E37B425-3AEC-4B01-824D-6688B5234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29779A9D-3540-4B13-9FBB-DCB650C73FA0}" type="datetime1">
              <a:rPr lang="en-US" altLang="en-US"/>
              <a:pPr/>
              <a:t>2/4/2014</a:t>
            </a:fld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r>
              <a:rPr lang="en-US" altLang="en-US"/>
              <a:t>Copyright © Texas Education Agency, 2013. All rights reserved.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8231FD5D-6B26-4D40-ACCF-BA846D48E3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724400"/>
            <a:ext cx="6858000" cy="12192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Calibri" pitchFamily="-105" charset="0"/>
              </a:rPr>
              <a:t>Termination of </a:t>
            </a:r>
            <a:br>
              <a:rPr lang="en-US" altLang="en-US" sz="4800" smtClean="0">
                <a:latin typeface="Calibri" pitchFamily="-105" charset="0"/>
              </a:rPr>
            </a:br>
            <a:r>
              <a:rPr lang="en-US" altLang="en-US" sz="4800" smtClean="0">
                <a:latin typeface="Calibri" pitchFamily="-105" charset="0"/>
              </a:rPr>
              <a:t>Offers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6096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6858000" cy="1219200"/>
          </a:xfrm>
        </p:spPr>
        <p:txBody>
          <a:bodyPr/>
          <a:lstStyle/>
          <a:p>
            <a:r>
              <a:rPr lang="en-US" dirty="0" smtClean="0"/>
              <a:t>WYV</a:t>
            </a:r>
            <a:br>
              <a:rPr lang="en-US" dirty="0" smtClean="0"/>
            </a:br>
            <a:r>
              <a:rPr lang="en-US" dirty="0" smtClean="0"/>
              <a:t>Page 118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45FA-F1E5-4F23-9E9F-A1C95F16E6C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95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Offers Be Ended?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Revocation by the </a:t>
            </a:r>
            <a:r>
              <a:rPr lang="en-US" sz="40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Offerer</a:t>
            </a:r>
            <a:endParaRPr lang="en-US" sz="4000" b="1" i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Before the offer is accepted by the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offeree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cs typeface="Calibri"/>
            </a:endParaRPr>
          </a:p>
          <a:p>
            <a:pPr lvl="1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Revocation-right to withdraw an offer before it is accepted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1057042D-3053-4292-BA79-72B054706F14}" type="slidenum">
              <a:rPr lang="en-US" altLang="en-US" sz="1400">
                <a:latin typeface="Calibri" pitchFamily="-105" charset="0"/>
              </a:rPr>
              <a:pPr/>
              <a:t>3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71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Offers Be Ended?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Time Stated in the Offer</a:t>
            </a:r>
          </a:p>
          <a:p>
            <a:pPr lvl="1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The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offeror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 may state how and when the offer must be accepted</a:t>
            </a:r>
          </a:p>
          <a:p>
            <a:pPr lvl="1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If the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offeree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 does not respond to those terms, the offer expires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1057042D-3053-4292-BA79-72B054706F14}" type="slidenum">
              <a:rPr lang="en-US" altLang="en-US" sz="1400">
                <a:latin typeface="Calibri" pitchFamily="-105" charset="0"/>
              </a:rPr>
              <a:pPr/>
              <a:t>4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71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1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Offers Be Ended?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Reasonable Length of Time</a:t>
            </a:r>
          </a:p>
          <a:p>
            <a:pPr lvl="1"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What if no specifications about how long an offer will remain open?</a:t>
            </a:r>
          </a:p>
          <a:p>
            <a:pPr lvl="2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It is determined by a “reasonable length of time”</a:t>
            </a:r>
          </a:p>
          <a:p>
            <a:pPr lvl="2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This is all dependent on the surrounding circumstances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1057042D-3053-4292-BA79-72B054706F14}" type="slidenum">
              <a:rPr lang="en-US" altLang="en-US" sz="1400">
                <a:latin typeface="Calibri" pitchFamily="-105" charset="0"/>
              </a:rPr>
              <a:pPr/>
              <a:t>5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71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1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Offers Be Ended?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Rejection by the </a:t>
            </a:r>
            <a:r>
              <a:rPr lang="en-US" sz="34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Offeree</a:t>
            </a:r>
            <a:endParaRPr lang="en-US" sz="3400" b="1" i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34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Counteroffer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34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Death or Insanity of either party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34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Destruction of the specific subject matter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4000" b="1" i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1057042D-3053-4292-BA79-72B054706F14}" type="slidenum">
              <a:rPr lang="en-US" altLang="en-US" sz="1400">
                <a:latin typeface="Calibri" pitchFamily="-105" charset="0"/>
              </a:rPr>
              <a:pPr/>
              <a:t>6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71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1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WYV</a:t>
            </a:r>
            <a:br>
              <a:rPr lang="en-US" dirty="0" smtClean="0"/>
            </a:br>
            <a:r>
              <a:rPr lang="en-US" dirty="0" smtClean="0"/>
              <a:t>Page 120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22EA-02E1-4D33-AADE-DC7F9EF6F5D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8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an Offer Be Kept Open?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Options</a:t>
            </a:r>
          </a:p>
          <a:p>
            <a:pPr lvl="1"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Offeree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 gives the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offerer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 something of value in return for a promise to keep the offer open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Offer may not be withdrawn during the period of the option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EDD59AE-8AD3-4D78-8DE2-CE6958C72347}" type="slidenum">
              <a:rPr lang="en-US" altLang="en-US" sz="1400">
                <a:latin typeface="Calibri" pitchFamily="-105" charset="0"/>
              </a:rPr>
              <a:pPr/>
              <a:t>8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62484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How Can an Offer Be Kept Open?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Firm Offers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Term stating how long the offer is to stay open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Uniform Commercial Code (UCC) makes firm offers binding for the time stated, but not more than three months.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1EF2DF51-1807-4231-BD0A-99E8FC9640AF}" type="slidenum">
              <a:rPr lang="en-US" altLang="en-US" sz="1400">
                <a:latin typeface="Calibri" pitchFamily="-105" charset="0"/>
              </a:rPr>
              <a:pPr/>
              <a:t>9</a:t>
            </a:fld>
            <a:endParaRPr lang="en-US" altLang="en-US" sz="1400">
              <a:latin typeface="Calibri" pitchFamily="-105" charset="0"/>
            </a:endParaRPr>
          </a:p>
        </p:txBody>
      </p:sp>
      <p:sp>
        <p:nvSpPr>
          <p:cNvPr id="348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571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6"/>
  <p:tag name="MMPROD_UIDATA" val="&lt;database version=&quot;7.0&quot;&gt;&lt;object type=&quot;1&quot; unique_id=&quot;10001&quot;&gt;&lt;object type=&quot;8&quot; unique_id=&quot;12030&quot;&gt;&lt;/object&gt;&lt;object type=&quot;2&quot; unique_id=&quot;12031&quot;&gt;&lt;object type=&quot;3&quot; unique_id=&quot;12032&quot;&gt;&lt;property id=&quot;20148&quot; value=&quot;5&quot;/&gt;&lt;property id=&quot;20300&quot; value=&quot;Slide 1 - &amp;quot;Termination of &amp;#x0D;&amp;#x0A;Offers&amp;quot;&quot;/&gt;&lt;property id=&quot;20307&quot; value=&quot;291&quot;/&gt;&lt;/object&gt;&lt;object type=&quot;3&quot; unique_id=&quot;12033&quot;&gt;&lt;property id=&quot;20148&quot; value=&quot;5&quot;/&gt;&lt;property id=&quot;20300&quot; value=&quot;Slide 2&quot;/&gt;&lt;property id=&quot;20307&quot; value=&quot;293&quot;/&gt;&lt;/object&gt;&lt;object type=&quot;3&quot; unique_id=&quot;12034&quot;&gt;&lt;property id=&quot;20148&quot; value=&quot;5&quot;/&gt;&lt;property id=&quot;20300&quot; value=&quot;Slide 3 - &amp;quot;How Can Offers Be Ended?&amp;quot;&quot;/&gt;&lt;property id=&quot;20307&quot; value=&quot;258&quot;/&gt;&lt;/object&gt;&lt;object type=&quot;3&quot; unique_id=&quot;12035&quot;&gt;&lt;property id=&quot;20148&quot; value=&quot;5&quot;/&gt;&lt;property id=&quot;20300&quot; value=&quot;Slide 4 - &amp;quot;How Can Offers Be Ended?&amp;quot;&quot;/&gt;&lt;property id=&quot;20307&quot; value=&quot;259&quot;/&gt;&lt;/object&gt;&lt;object type=&quot;3&quot; unique_id=&quot;12036&quot;&gt;&lt;property id=&quot;20148&quot; value=&quot;5&quot;/&gt;&lt;property id=&quot;20300&quot; value=&quot;Slide 5 - &amp;quot;How Can an Offer Be Kept Open?&amp;quot;&quot;/&gt;&lt;property id=&quot;20307&quot; value=&quot;289&quot;/&gt;&lt;/object&gt;&lt;object type=&quot;3&quot; unique_id=&quot;12037&quot;&gt;&lt;property id=&quot;20148&quot; value=&quot;5&quot;/&gt;&lt;property id=&quot;20300&quot; value=&quot;Slide 6 - &amp;quot;How Can an Offer Be Kept Open?&amp;quot;&quot;/&gt;&lt;property id=&quot;20307&quot; value=&quot;290&quot;/&gt;&lt;/object&gt;&lt;object type=&quot;3&quot; unique_id=&quot;12038&quot;&gt;&lt;property id=&quot;20148&quot; value=&quot;5&quot;/&gt;&lt;property id=&quot;20300&quot; value=&quot;Slide 7 - &amp;quot;Assignments&amp;quot;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tract_am_05 PowerPlugs Templates for PowerPoint">
  <a:themeElements>
    <a:clrScheme name="contract_am_05 PowerPlugs Templates for PowerPoint 13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ract_am_05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ntract_am_05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3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ract_am_05 print PowerPlugs Templates for PowerPoint">
  <a:themeElements>
    <a:clrScheme name="contract_am_05 print PowerPlugs Templates for PowerPoint 13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ract_am_05 print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ntract_am_05 print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rint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rint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rint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rint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rint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rint PowerPlugs Templates for PowerPoint 13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132</TotalTime>
  <Words>399</Words>
  <Application>Microsoft Office PowerPoint</Application>
  <PresentationFormat>On-screen Show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Tahoma</vt:lpstr>
      <vt:lpstr>Wingdings</vt:lpstr>
      <vt:lpstr>contract_am_05 PowerPlugs Templates for PowerPoint</vt:lpstr>
      <vt:lpstr>contract_am_05 print PowerPlugs Templates for PowerPoint</vt:lpstr>
      <vt:lpstr>Termination of  Offers</vt:lpstr>
      <vt:lpstr>WYV Page 118</vt:lpstr>
      <vt:lpstr>How Can Offers Be Ended?</vt:lpstr>
      <vt:lpstr>How Can Offers Be Ended?</vt:lpstr>
      <vt:lpstr>How Can Offers Be Ended?</vt:lpstr>
      <vt:lpstr>How Can Offers Be Ended?</vt:lpstr>
      <vt:lpstr>WYV Page 120</vt:lpstr>
      <vt:lpstr>How Can an Offer Be Kept Open?</vt:lpstr>
      <vt:lpstr>How Can an Offer Be Kept Open?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Termination of Offers</dc:title>
  <dc:creator>Preferred Customer</dc:creator>
  <cp:lastModifiedBy>Joshua Hinrichs</cp:lastModifiedBy>
  <cp:revision>20</cp:revision>
  <dcterms:created xsi:type="dcterms:W3CDTF">2009-01-05T00:44:00Z</dcterms:created>
  <dcterms:modified xsi:type="dcterms:W3CDTF">2014-02-04T15:01:16Z</dcterms:modified>
</cp:coreProperties>
</file>