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1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2F0261-F382-4E6A-98AD-DE9B4C6F346E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smtClean="0"/>
              <a:t>Info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little bit about Mr. Mercer….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have lived in Lincoln all my life!!!</a:t>
            </a:r>
          </a:p>
          <a:p>
            <a:r>
              <a:rPr lang="en-US" dirty="0" smtClean="0"/>
              <a:t>Attended LNE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Attended Nebraska Wesleyan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Majored in Secondary Education and Business Administration</a:t>
            </a:r>
          </a:p>
          <a:p>
            <a:r>
              <a:rPr lang="en-US" dirty="0" smtClean="0"/>
              <a:t>Entering my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 of teaching!!!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 descr="U:\Documents\DATA from lne1.lps.org\My Pictures\newNElogo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11698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Documents and Settings\dmercer\My Documents\My Pictures\logo_nwua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977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interests?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like sports</a:t>
            </a:r>
          </a:p>
          <a:p>
            <a:pPr lvl="1"/>
            <a:r>
              <a:rPr lang="en-US" dirty="0" smtClean="0"/>
              <a:t>I am the Head Boys Basketball coach here at LNE</a:t>
            </a:r>
          </a:p>
          <a:p>
            <a:pPr lvl="1"/>
            <a:r>
              <a:rPr lang="en-US" dirty="0" smtClean="0"/>
              <a:t>Teams: Cubs, Bears, Huskers, Boston Celtics</a:t>
            </a:r>
          </a:p>
          <a:p>
            <a:r>
              <a:rPr lang="en-US" dirty="0" smtClean="0"/>
              <a:t>I enjoy playing golf but I’m not very good</a:t>
            </a:r>
          </a:p>
          <a:p>
            <a:r>
              <a:rPr lang="en-US" dirty="0" smtClean="0"/>
              <a:t>I enjoy doing work around my house</a:t>
            </a:r>
          </a:p>
          <a:p>
            <a:r>
              <a:rPr lang="en-US" dirty="0" smtClean="0"/>
              <a:t>I enjoy going to movies and concerts</a:t>
            </a:r>
          </a:p>
          <a:p>
            <a:r>
              <a:rPr lang="en-US" dirty="0" smtClean="0"/>
              <a:t>I enjoy exercising</a:t>
            </a:r>
          </a:p>
          <a:p>
            <a:r>
              <a:rPr lang="en-US" dirty="0" smtClean="0"/>
              <a:t>I love time at home with my family!!</a:t>
            </a:r>
          </a:p>
          <a:p>
            <a:r>
              <a:rPr lang="en-US" dirty="0" smtClean="0"/>
              <a:t>I love going to Kansas City to see my sisters and nieces!!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6255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1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my dislikes/pet peeves??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Negativity!!!!!!</a:t>
            </a:r>
          </a:p>
          <a:p>
            <a:r>
              <a:rPr lang="en-US" dirty="0" smtClean="0"/>
              <a:t>Complaining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A lot of vegetables</a:t>
            </a:r>
            <a:endParaRPr lang="en-US" dirty="0"/>
          </a:p>
        </p:txBody>
      </p:sp>
      <p:pic>
        <p:nvPicPr>
          <p:cNvPr id="1026" name="Picture 2" descr="C:\Documents and Settings\dmercer\Local Settings\Temporary Internet Files\Content.IE5\IO3QEVX3\MPj04387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27552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 </a:t>
            </a:r>
            <a:r>
              <a:rPr lang="en-US" dirty="0" smtClean="0"/>
              <a:t>6 </a:t>
            </a:r>
            <a:r>
              <a:rPr lang="en-US" dirty="0" smtClean="0"/>
              <a:t>year old son – Kyson</a:t>
            </a:r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and a half year old son - Micah</a:t>
            </a:r>
          </a:p>
          <a:p>
            <a:r>
              <a:rPr lang="en-US" dirty="0" smtClean="0"/>
              <a:t>My wife Jenny is </a:t>
            </a:r>
            <a:r>
              <a:rPr lang="en-US" dirty="0" smtClean="0"/>
              <a:t>an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counselor at </a:t>
            </a:r>
            <a:r>
              <a:rPr lang="en-US" dirty="0" err="1" smtClean="0"/>
              <a:t>Lefler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78530"/>
            <a:ext cx="2420303" cy="322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9" y="3478530"/>
            <a:ext cx="2420303" cy="32270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my </a:t>
            </a:r>
            <a:r>
              <a:rPr lang="en-US" dirty="0" err="1" smtClean="0"/>
              <a:t>fam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0" y="3590565"/>
            <a:ext cx="1706880" cy="1280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40" y="1757400"/>
            <a:ext cx="960120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10" y="1757400"/>
            <a:ext cx="1280160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20" y="3276600"/>
            <a:ext cx="960120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4180" y="2950485"/>
            <a:ext cx="1706880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5040330"/>
            <a:ext cx="960120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0" y="5273730"/>
            <a:ext cx="1706880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2100" y="5040330"/>
            <a:ext cx="1706880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2950485"/>
            <a:ext cx="1706880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5640" y="5060370"/>
            <a:ext cx="1706880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0" y="5273730"/>
            <a:ext cx="1706880" cy="128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96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</TotalTime>
  <Words>172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Rockwell</vt:lpstr>
      <vt:lpstr>Wingdings 2</vt:lpstr>
      <vt:lpstr>Foundry</vt:lpstr>
      <vt:lpstr>Welcome to Info Tech</vt:lpstr>
      <vt:lpstr>A little bit about Mr. Mercer….</vt:lpstr>
      <vt:lpstr>Where am I from?</vt:lpstr>
      <vt:lpstr>What are my interests?</vt:lpstr>
      <vt:lpstr>PowerPoint Presentation</vt:lpstr>
      <vt:lpstr>What are my dislikes/pet peeves??</vt:lpstr>
      <vt:lpstr>Family!!</vt:lpstr>
      <vt:lpstr>Pictures of my fam….</vt:lpstr>
      <vt:lpstr>Questions?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bit about Mr. Mercer….</dc:title>
  <dc:creator>LPS</dc:creator>
  <cp:lastModifiedBy>David Mercer</cp:lastModifiedBy>
  <cp:revision>23</cp:revision>
  <dcterms:created xsi:type="dcterms:W3CDTF">2009-08-18T12:13:16Z</dcterms:created>
  <dcterms:modified xsi:type="dcterms:W3CDTF">2016-08-15T13:20:30Z</dcterms:modified>
</cp:coreProperties>
</file>