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8" r:id="rId4"/>
    <p:sldId id="263" r:id="rId5"/>
    <p:sldId id="262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9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963168" y="2688336"/>
            <a:ext cx="103632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963168" y="1133856"/>
            <a:ext cx="103632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20751" y="491696"/>
            <a:ext cx="10350500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036320" y="795997"/>
            <a:ext cx="1011936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1036320" y="3948552"/>
            <a:ext cx="1011936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1016000" y="5958840"/>
            <a:ext cx="2844800" cy="365760"/>
          </a:xfrm>
        </p:spPr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4165600" y="5958840"/>
            <a:ext cx="38608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8331200" y="5958840"/>
            <a:ext cx="2844800" cy="365760"/>
          </a:xfrm>
        </p:spPr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661160" y="2633002"/>
            <a:ext cx="5760720" cy="12192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2133600" y="547468"/>
            <a:ext cx="451104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2133600" y="1322362"/>
            <a:ext cx="451104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38461" y="547468"/>
            <a:ext cx="451104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6838461" y="1322362"/>
            <a:ext cx="451104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8737600" y="6214404"/>
            <a:ext cx="2844800" cy="365760"/>
          </a:xfrm>
        </p:spPr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524001" y="2736165"/>
            <a:ext cx="5486400" cy="12192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454400" y="602566"/>
            <a:ext cx="79248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31337" y="2736166"/>
            <a:ext cx="5486400" cy="12192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8737600" y="6214404"/>
            <a:ext cx="2844800" cy="365760"/>
          </a:xfrm>
        </p:spPr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321083" y="794822"/>
            <a:ext cx="5280068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036971" y="3501743"/>
            <a:ext cx="42672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03384" y="821203"/>
            <a:ext cx="6067865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7036971" y="1600201"/>
            <a:ext cx="42672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57200" y="228600"/>
            <a:ext cx="112776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609600" y="6214404"/>
            <a:ext cx="28448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CDABA71D-44B9-4686-AC89-BC69C0EA68B2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4165600" y="6214404"/>
            <a:ext cx="38608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8737600" y="6214404"/>
            <a:ext cx="28448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A672C8D4-A32B-47E8-84B4-AAB321A94B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Marquee Productions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Documentary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Market </a:t>
            </a:r>
            <a:r>
              <a:rPr lang="en-US" dirty="0" smtClean="0"/>
              <a:t>Analysis</a:t>
            </a:r>
            <a:endParaRPr lang="en-US" dirty="0" smtClean="0"/>
          </a:p>
          <a:p>
            <a:pPr>
              <a:spcBef>
                <a:spcPts val="700"/>
              </a:spcBef>
            </a:pPr>
            <a:r>
              <a:rPr lang="en-US" dirty="0" smtClean="0"/>
              <a:t>Competition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Script </a:t>
            </a:r>
            <a:r>
              <a:rPr lang="en-US" dirty="0" smtClean="0"/>
              <a:t>Development</a:t>
            </a:r>
            <a:endParaRPr lang="en-US" dirty="0" smtClean="0"/>
          </a:p>
          <a:p>
            <a:pPr>
              <a:spcBef>
                <a:spcPts val="700"/>
              </a:spcBef>
            </a:pPr>
            <a:r>
              <a:rPr lang="en-US" dirty="0" smtClean="0"/>
              <a:t>Scouting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0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b="1" dirty="0" smtClean="0"/>
              <a:t>Team Meetings:</a:t>
            </a:r>
            <a:r>
              <a:rPr lang="en-US" dirty="0" smtClean="0"/>
              <a:t> Members of the </a:t>
            </a:r>
            <a:r>
              <a:rPr lang="en-US" dirty="0" smtClean="0"/>
              <a:t>preproduction </a:t>
            </a:r>
            <a:r>
              <a:rPr lang="en-US" dirty="0" smtClean="0"/>
              <a:t>team will meet on the first and third Monday of each month from 9:30 to 11:00 a.m.</a:t>
            </a:r>
          </a:p>
          <a:p>
            <a:pPr>
              <a:spcBef>
                <a:spcPts val="700"/>
              </a:spcBef>
            </a:pPr>
            <a:r>
              <a:rPr lang="en-US" b="1" dirty="0" smtClean="0"/>
              <a:t>Script Writing:</a:t>
            </a:r>
            <a:r>
              <a:rPr lang="en-US" dirty="0" smtClean="0"/>
              <a:t> Dana Benitez will head the </a:t>
            </a:r>
            <a:r>
              <a:rPr lang="en-US" dirty="0" smtClean="0"/>
              <a:t>script-writing </a:t>
            </a:r>
            <a:r>
              <a:rPr lang="en-US" dirty="0" smtClean="0"/>
              <a:t>team and will report to the </a:t>
            </a:r>
            <a:r>
              <a:rPr lang="en-US" dirty="0" smtClean="0"/>
              <a:t>preproduction </a:t>
            </a:r>
            <a:r>
              <a:rPr lang="en-US" dirty="0" smtClean="0"/>
              <a:t>team on a weekly basis.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491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Preproduction </a:t>
            </a: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Jennie </a:t>
            </a:r>
            <a:r>
              <a:rPr lang="en-US" dirty="0" err="1" smtClean="0"/>
              <a:t>Almonzo</a:t>
            </a:r>
            <a:r>
              <a:rPr lang="en-US" dirty="0" smtClean="0"/>
              <a:t>, Assistant Producer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Dennis Chun, Locations Director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Tricia </a:t>
            </a:r>
            <a:r>
              <a:rPr lang="en-US" dirty="0" err="1" smtClean="0"/>
              <a:t>Becktold</a:t>
            </a:r>
            <a:r>
              <a:rPr lang="en-US" dirty="0" smtClean="0"/>
              <a:t>, Script Development Director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Shawn Montgomery, Financial Director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Randall Seifert, Casting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5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Documentary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Script Authors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Dana Benitez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Karl </a:t>
            </a:r>
            <a:r>
              <a:rPr lang="en-US" dirty="0" err="1" smtClean="0"/>
              <a:t>Edwins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Script Consultants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Allan Herron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Jaime Ruiz</a:t>
            </a:r>
          </a:p>
          <a:p>
            <a:pPr lvl="1">
              <a:spcBef>
                <a:spcPts val="600"/>
              </a:spcBef>
            </a:pPr>
            <a:r>
              <a:rPr lang="en-US" dirty="0" err="1" smtClean="0"/>
              <a:t>Genaro</a:t>
            </a:r>
            <a:r>
              <a:rPr lang="en-US" dirty="0" smtClean="0"/>
              <a:t> </a:t>
            </a:r>
            <a:r>
              <a:rPr lang="en-US" dirty="0" err="1" smtClean="0"/>
              <a:t>Dufoe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5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700"/>
              </a:spcBef>
            </a:pPr>
            <a:r>
              <a:rPr lang="en-US" dirty="0" smtClean="0"/>
              <a:t>Phase 1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Research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Script First Draft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Phase 2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Documenting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Editing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Rewriting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Phase 3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Script Rewriting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Final Draft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Script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8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Preproduction </a:t>
            </a: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dirty="0" smtClean="0"/>
              <a:t>Researching: Jaime Ruiz, Allan Herron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Documenting: Allan Herron, </a:t>
            </a:r>
            <a:r>
              <a:rPr lang="en-US" dirty="0" err="1" smtClean="0"/>
              <a:t>Genaro</a:t>
            </a:r>
            <a:r>
              <a:rPr lang="en-US" dirty="0" smtClean="0"/>
              <a:t> </a:t>
            </a:r>
            <a:r>
              <a:rPr lang="en-US" dirty="0" err="1" smtClean="0"/>
              <a:t>Dufoe</a:t>
            </a:r>
            <a:endParaRPr lang="en-US" dirty="0" smtClean="0"/>
          </a:p>
          <a:p>
            <a:pPr>
              <a:spcBef>
                <a:spcPts val="700"/>
              </a:spcBef>
            </a:pPr>
            <a:r>
              <a:rPr lang="en-US" dirty="0" smtClean="0"/>
              <a:t>Writing: Dana Benitez, Karl </a:t>
            </a:r>
            <a:r>
              <a:rPr lang="en-US" dirty="0" err="1" smtClean="0"/>
              <a:t>Edwins</a:t>
            </a:r>
            <a:endParaRPr lang="en-US" dirty="0" smtClean="0"/>
          </a:p>
          <a:p>
            <a:pPr>
              <a:spcBef>
                <a:spcPts val="700"/>
              </a:spcBef>
            </a:pPr>
            <a:r>
              <a:rPr lang="en-US" dirty="0" smtClean="0"/>
              <a:t>Scouting Sites: Josh Hart, Jaime Ruiz</a:t>
            </a:r>
          </a:p>
          <a:p>
            <a:pPr>
              <a:spcBef>
                <a:spcPts val="700"/>
              </a:spcBef>
            </a:pPr>
            <a:r>
              <a:rPr lang="en-US" dirty="0" smtClean="0"/>
              <a:t>Casting: Randall Seifert, Jennie </a:t>
            </a:r>
            <a:r>
              <a:rPr lang="en-US" dirty="0" err="1" smtClean="0"/>
              <a:t>Almonzo</a:t>
            </a:r>
            <a:r>
              <a:rPr lang="en-US" dirty="0" smtClean="0"/>
              <a:t>, Tricia </a:t>
            </a:r>
            <a:r>
              <a:rPr lang="en-US" smtClean="0"/>
              <a:t>Becktold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5682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2009-09-15T21:43:18Z</outs:dateTime>
      <outs:isPinned>true</outs:isPinned>
    </outs:relatedDate>
    <outs:relatedDate>
      <outs:type>2</outs:type>
      <outs:displayName>Created</outs:displayName>
      <outs:dateTime>2009-09-01T22:36:17Z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Student Name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Student Name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8F69093E-0CBE-4A78-AD7E-E0B80384A61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167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Bodoni MT</vt:lpstr>
      <vt:lpstr>Corbel</vt:lpstr>
      <vt:lpstr>Verdana</vt:lpstr>
      <vt:lpstr>Wingdings 2</vt:lpstr>
      <vt:lpstr>Carnival</vt:lpstr>
      <vt:lpstr>Marquee Productions</vt:lpstr>
      <vt:lpstr>Project Development</vt:lpstr>
      <vt:lpstr>Team Meetings</vt:lpstr>
      <vt:lpstr>Preproduction Team</vt:lpstr>
      <vt:lpstr>Documentary Script</vt:lpstr>
      <vt:lpstr>Script Schedule</vt:lpstr>
      <vt:lpstr>Preproduction Assignments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Name</dc:creator>
  <cp:lastModifiedBy>Student Name</cp:lastModifiedBy>
  <cp:revision>14</cp:revision>
  <dcterms:created xsi:type="dcterms:W3CDTF">2009-09-01T22:36:17Z</dcterms:created>
  <dcterms:modified xsi:type="dcterms:W3CDTF">2012-12-06T22:51:42Z</dcterms:modified>
</cp:coreProperties>
</file>