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87" d="100"/>
          <a:sy n="87" d="100"/>
        </p:scale>
        <p:origin x="114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37CF-ED00-4C63-8303-D7056FFA00C8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5146C26C-F94F-448C-B2E8-FFB53A97E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494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37CF-ED00-4C63-8303-D7056FFA00C8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5146C26C-F94F-448C-B2E8-FFB53A97E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549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37CF-ED00-4C63-8303-D7056FFA00C8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5146C26C-F94F-448C-B2E8-FFB53A97E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2108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37CF-ED00-4C63-8303-D7056FFA00C8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5146C26C-F94F-448C-B2E8-FFB53A97E1DD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354796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37CF-ED00-4C63-8303-D7056FFA00C8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5146C26C-F94F-448C-B2E8-FFB53A97E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266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37CF-ED00-4C63-8303-D7056FFA00C8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6C26C-F94F-448C-B2E8-FFB53A97E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1007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37CF-ED00-4C63-8303-D7056FFA00C8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6C26C-F94F-448C-B2E8-FFB53A97E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9436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37CF-ED00-4C63-8303-D7056FFA00C8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6C26C-F94F-448C-B2E8-FFB53A97E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7068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7E437CF-ED00-4C63-8303-D7056FFA00C8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5146C26C-F94F-448C-B2E8-FFB53A97E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39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37CF-ED00-4C63-8303-D7056FFA00C8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6C26C-F94F-448C-B2E8-FFB53A97E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627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37CF-ED00-4C63-8303-D7056FFA00C8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5146C26C-F94F-448C-B2E8-FFB53A97E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712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37CF-ED00-4C63-8303-D7056FFA00C8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6C26C-F94F-448C-B2E8-FFB53A97E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51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37CF-ED00-4C63-8303-D7056FFA00C8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6C26C-F94F-448C-B2E8-FFB53A97E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686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37CF-ED00-4C63-8303-D7056FFA00C8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6C26C-F94F-448C-B2E8-FFB53A97E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559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37CF-ED00-4C63-8303-D7056FFA00C8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6C26C-F94F-448C-B2E8-FFB53A97E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479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37CF-ED00-4C63-8303-D7056FFA00C8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6C26C-F94F-448C-B2E8-FFB53A97E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346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37CF-ED00-4C63-8303-D7056FFA00C8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6C26C-F94F-448C-B2E8-FFB53A97E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217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437CF-ED00-4C63-8303-D7056FFA00C8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6C26C-F94F-448C-B2E8-FFB53A97E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2811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Schedule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Title of each slide should be the Period # and class name</a:t>
            </a:r>
          </a:p>
          <a:p>
            <a:r>
              <a:rPr lang="en-US" dirty="0" smtClean="0"/>
              <a:t>Other content:</a:t>
            </a:r>
          </a:p>
          <a:p>
            <a:pPr lvl="1"/>
            <a:r>
              <a:rPr lang="en-US" dirty="0" smtClean="0"/>
              <a:t>Teacher Name</a:t>
            </a:r>
          </a:p>
          <a:p>
            <a:pPr lvl="1"/>
            <a:r>
              <a:rPr lang="en-US" dirty="0" smtClean="0"/>
              <a:t>Room number</a:t>
            </a:r>
          </a:p>
          <a:p>
            <a:pPr lvl="1"/>
            <a:r>
              <a:rPr lang="en-US" dirty="0" smtClean="0"/>
              <a:t>1 thing you’ve done this week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EACH SLIDE NEEDS A TRANSITION AND ANIMATION!</a:t>
            </a:r>
          </a:p>
          <a:p>
            <a:pPr lvl="1"/>
            <a:r>
              <a:rPr lang="en-US" dirty="0" smtClean="0"/>
              <a:t>SAVE AS “LAST NAME CLASS SCHEDULE” to your </a:t>
            </a:r>
            <a:r>
              <a:rPr lang="en-US" dirty="0" smtClean="0"/>
              <a:t>“</a:t>
            </a:r>
            <a:r>
              <a:rPr lang="en-US" dirty="0" smtClean="0"/>
              <a:t>Incomplete</a:t>
            </a:r>
            <a:r>
              <a:rPr lang="en-US" dirty="0" smtClean="0"/>
              <a:t>” </a:t>
            </a:r>
            <a:r>
              <a:rPr lang="en-US" dirty="0" smtClean="0"/>
              <a:t>folder</a:t>
            </a:r>
          </a:p>
          <a:p>
            <a:pPr lvl="1"/>
            <a:r>
              <a:rPr lang="en-US" dirty="0" smtClean="0"/>
              <a:t>Copy/Paste in your “To Be Graded” folder when you are ready for me to grade it!</a:t>
            </a:r>
          </a:p>
        </p:txBody>
      </p:sp>
    </p:spTree>
    <p:extLst>
      <p:ext uri="{BB962C8B-B14F-4D97-AF65-F5344CB8AC3E}">
        <p14:creationId xmlns:p14="http://schemas.microsoft.com/office/powerpoint/2010/main" val="5987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70</TotalTime>
  <Words>69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Trebuchet MS</vt:lpstr>
      <vt:lpstr>Berlin</vt:lpstr>
      <vt:lpstr>Class Schedule Assignment</vt:lpstr>
    </vt:vector>
  </TitlesOfParts>
  <Company>Lincoln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Schedule Assignment</dc:title>
  <dc:creator>David Mercer</dc:creator>
  <cp:lastModifiedBy>David Mercer</cp:lastModifiedBy>
  <cp:revision>4</cp:revision>
  <dcterms:created xsi:type="dcterms:W3CDTF">2016-08-19T14:33:12Z</dcterms:created>
  <dcterms:modified xsi:type="dcterms:W3CDTF">2017-01-06T14:44:57Z</dcterms:modified>
</cp:coreProperties>
</file>