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52F0261-F382-4E6A-98AD-DE9B4C6F346E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0261-F382-4E6A-98AD-DE9B4C6F346E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0261-F382-4E6A-98AD-DE9B4C6F346E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0261-F382-4E6A-98AD-DE9B4C6F346E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52F0261-F382-4E6A-98AD-DE9B4C6F346E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0261-F382-4E6A-98AD-DE9B4C6F346E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0261-F382-4E6A-98AD-DE9B4C6F346E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0261-F382-4E6A-98AD-DE9B4C6F346E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0261-F382-4E6A-98AD-DE9B4C6F346E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52F0261-F382-4E6A-98AD-DE9B4C6F346E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52F0261-F382-4E6A-98AD-DE9B4C6F346E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52F0261-F382-4E6A-98AD-DE9B4C6F346E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C6B1D3E-DD65-4DB6-9E95-F64B7BE8D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little bit about Mr. Mercer….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am I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have lived in Lincoln all my life!!!</a:t>
            </a:r>
          </a:p>
          <a:p>
            <a:r>
              <a:rPr lang="en-US" dirty="0" smtClean="0"/>
              <a:t>Attended LNE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Attended Nebraska Wesleyan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Majored in Secondary Education and Business Administration</a:t>
            </a:r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year of teaching!!!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0" descr="U:\Documents\DATA from lne1.lps.org\My Pictures\newNElogo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116984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C:\Documents and Settings\dmercer\My Documents\My Pictures\logo_nwua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62400"/>
            <a:ext cx="977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my interests?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like sports</a:t>
            </a:r>
          </a:p>
          <a:p>
            <a:pPr lvl="1"/>
            <a:r>
              <a:rPr lang="en-US" dirty="0" smtClean="0"/>
              <a:t>I am the Head Boys Basketball coach here at LNE</a:t>
            </a:r>
          </a:p>
          <a:p>
            <a:pPr lvl="1"/>
            <a:r>
              <a:rPr lang="en-US" dirty="0" smtClean="0"/>
              <a:t>Teams: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CUBS!!!!!!!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Bears, Huskers, Boston Celtics</a:t>
            </a:r>
          </a:p>
          <a:p>
            <a:r>
              <a:rPr lang="en-US" dirty="0" smtClean="0"/>
              <a:t>I enjoy playing golf but I’m not very good</a:t>
            </a:r>
          </a:p>
          <a:p>
            <a:r>
              <a:rPr lang="en-US" dirty="0" smtClean="0"/>
              <a:t>I enjoy doing work around my house</a:t>
            </a:r>
          </a:p>
          <a:p>
            <a:r>
              <a:rPr lang="en-US" dirty="0" smtClean="0"/>
              <a:t>I enjoy going to movies and concerts</a:t>
            </a:r>
          </a:p>
          <a:p>
            <a:r>
              <a:rPr lang="en-US" dirty="0" smtClean="0"/>
              <a:t>I enjoy exercising</a:t>
            </a:r>
          </a:p>
          <a:p>
            <a:r>
              <a:rPr lang="en-US" dirty="0" smtClean="0"/>
              <a:t>I love time at home with my family!!</a:t>
            </a:r>
          </a:p>
          <a:p>
            <a:r>
              <a:rPr lang="en-US" dirty="0" smtClean="0"/>
              <a:t>I love going to Kansas City to see my sisters and nieces!!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my dislikes/pet peeves??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Negativity!!!!!!</a:t>
            </a:r>
          </a:p>
          <a:p>
            <a:r>
              <a:rPr lang="en-US" dirty="0" smtClean="0"/>
              <a:t>Complaining</a:t>
            </a:r>
          </a:p>
          <a:p>
            <a:r>
              <a:rPr lang="en-US" dirty="0" smtClean="0"/>
              <a:t>Laziness</a:t>
            </a:r>
          </a:p>
          <a:p>
            <a:r>
              <a:rPr lang="en-US" dirty="0" smtClean="0"/>
              <a:t>A lot of vegetables</a:t>
            </a:r>
            <a:endParaRPr lang="en-US" dirty="0"/>
          </a:p>
        </p:txBody>
      </p:sp>
      <p:pic>
        <p:nvPicPr>
          <p:cNvPr id="1026" name="Picture 2" descr="C:\Documents and Settings\dmercer\Local Settings\Temporary Internet Files\Content.IE5\IO3QEVX3\MPj043871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86200"/>
            <a:ext cx="3527552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a </a:t>
            </a:r>
            <a:r>
              <a:rPr lang="en-US" dirty="0" smtClean="0"/>
              <a:t>7 </a:t>
            </a:r>
            <a:r>
              <a:rPr lang="en-US" dirty="0" smtClean="0"/>
              <a:t>year old son – Kyson</a:t>
            </a:r>
          </a:p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smtClean="0"/>
              <a:t>and a half year old son - Micah</a:t>
            </a:r>
          </a:p>
          <a:p>
            <a:r>
              <a:rPr lang="en-US" dirty="0" smtClean="0"/>
              <a:t>My wife Jenny is an </a:t>
            </a: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grade counselor at </a:t>
            </a:r>
            <a:r>
              <a:rPr lang="en-US" dirty="0" err="1" smtClean="0"/>
              <a:t>Lefler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2945977" cy="2209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9975" y="3553142"/>
            <a:ext cx="3632200" cy="2724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77" y="3099117"/>
            <a:ext cx="1803738" cy="37027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of my </a:t>
            </a:r>
            <a:r>
              <a:rPr lang="en-US" dirty="0" err="1" smtClean="0"/>
              <a:t>fam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90" y="4435674"/>
            <a:ext cx="2566987" cy="192524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0875" y="1928018"/>
            <a:ext cx="3530600" cy="264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18" y="1523864"/>
            <a:ext cx="3454581" cy="25909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965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266</TotalTime>
  <Words>166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Rockwell</vt:lpstr>
      <vt:lpstr>Wingdings 2</vt:lpstr>
      <vt:lpstr>Foundry</vt:lpstr>
      <vt:lpstr>A little bit about Mr. Mercer….</vt:lpstr>
      <vt:lpstr>Where am I from?</vt:lpstr>
      <vt:lpstr>What are my interests?</vt:lpstr>
      <vt:lpstr>What are my dislikes/pet peeves??</vt:lpstr>
      <vt:lpstr>Family!!</vt:lpstr>
      <vt:lpstr>Pictures of my fam….</vt:lpstr>
      <vt:lpstr>Questions?</vt:lpstr>
    </vt:vector>
  </TitlesOfParts>
  <Company>Lincoln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little bit about Mr. Mercer….</dc:title>
  <dc:creator>LPS</dc:creator>
  <cp:lastModifiedBy>David Mercer</cp:lastModifiedBy>
  <cp:revision>28</cp:revision>
  <dcterms:created xsi:type="dcterms:W3CDTF">2009-08-18T12:13:16Z</dcterms:created>
  <dcterms:modified xsi:type="dcterms:W3CDTF">2017-08-14T13:54:40Z</dcterms:modified>
</cp:coreProperties>
</file>