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57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04627496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55" name="Shape 25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09" name="Shape 30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15" name="Shape 31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21" name="Shape 32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61" name="Shape 26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67" name="Shape 26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3" name="Shape 27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9" name="Shape 27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85" name="Shape 28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91" name="Shape 29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97" name="Shape 29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03" name="Shape 30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2"/>
        <p:cNvGrpSpPr/>
        <p:nvPr/>
      </p:nvGrpSpPr>
      <p:grpSpPr>
        <a:xfrm>
          <a:off x="0" y="0"/>
          <a:ext cx="0" cy="0"/>
          <a:chOff x="0" y="0"/>
          <a:chExt cx="0" cy="0"/>
        </a:xfrm>
      </p:grpSpPr>
      <p:grpSp>
        <p:nvGrpSpPr>
          <p:cNvPr id="53" name="Shape 53"/>
          <p:cNvGrpSpPr/>
          <p:nvPr/>
        </p:nvGrpSpPr>
        <p:grpSpPr>
          <a:xfrm>
            <a:off x="-644958" y="0"/>
            <a:ext cx="10458653" cy="7117070"/>
            <a:chOff x="-644958" y="0"/>
            <a:chExt cx="10458653" cy="7117070"/>
          </a:xfrm>
        </p:grpSpPr>
        <p:grpSp>
          <p:nvGrpSpPr>
            <p:cNvPr id="54" name="Shape 54"/>
            <p:cNvGrpSpPr/>
            <p:nvPr/>
          </p:nvGrpSpPr>
          <p:grpSpPr>
            <a:xfrm>
              <a:off x="0" y="0"/>
              <a:ext cx="9144000" cy="6858000"/>
              <a:chOff x="0" y="0"/>
              <a:chExt cx="9144000" cy="6858000"/>
            </a:xfrm>
          </p:grpSpPr>
          <p:grpSp>
            <p:nvGrpSpPr>
              <p:cNvPr id="55" name="Shape 55"/>
              <p:cNvGrpSpPr/>
              <p:nvPr/>
            </p:nvGrpSpPr>
            <p:grpSpPr>
              <a:xfrm>
                <a:off x="0" y="0"/>
                <a:ext cx="2514599" cy="6858000"/>
                <a:chOff x="0" y="0"/>
                <a:chExt cx="2514599" cy="6858000"/>
              </a:xfrm>
            </p:grpSpPr>
            <p:sp>
              <p:nvSpPr>
                <p:cNvPr id="56" name="Shape 56"/>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57" name="Shape 57"/>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58" name="Shape 58"/>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grpSp>
            <p:nvGrpSpPr>
              <p:cNvPr id="59" name="Shape 59"/>
              <p:cNvGrpSpPr/>
              <p:nvPr/>
            </p:nvGrpSpPr>
            <p:grpSpPr>
              <a:xfrm>
                <a:off x="422910" y="0"/>
                <a:ext cx="2514599" cy="6858000"/>
                <a:chOff x="0" y="0"/>
                <a:chExt cx="2514599" cy="6858000"/>
              </a:xfrm>
            </p:grpSpPr>
            <p:sp>
              <p:nvSpPr>
                <p:cNvPr id="60" name="Shape 60"/>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61" name="Shape 61"/>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62" name="Shape 62"/>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grpSp>
            <p:nvGrpSpPr>
              <p:cNvPr id="63" name="Shape 63"/>
              <p:cNvGrpSpPr/>
              <p:nvPr/>
            </p:nvGrpSpPr>
            <p:grpSpPr>
              <a:xfrm rot="10800000">
                <a:off x="6629400" y="0"/>
                <a:ext cx="2514599" cy="6858000"/>
                <a:chOff x="0" y="0"/>
                <a:chExt cx="2514599" cy="6858000"/>
              </a:xfrm>
            </p:grpSpPr>
            <p:sp>
              <p:nvSpPr>
                <p:cNvPr id="64" name="Shape 64"/>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65" name="Shape 65"/>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66" name="Shape 66"/>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sp>
            <p:nvSpPr>
              <p:cNvPr id="67" name="Shape 67"/>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68" name="Shape 68"/>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69" name="Shape 69"/>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sp>
          <p:nvSpPr>
            <p:cNvPr id="70" name="Shape 70"/>
            <p:cNvSpPr/>
            <p:nvPr/>
          </p:nvSpPr>
          <p:spPr>
            <a:xfrm>
              <a:off x="-11875" y="5035137"/>
              <a:ext cx="9143999" cy="1175654"/>
            </a:xfrm>
            <a:custGeom>
              <a:avLst/>
              <a:gdLst/>
              <a:ahLst/>
              <a:cxnLst/>
              <a:rect l="0" t="0" r="0" b="0"/>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71" name="Shape 71"/>
            <p:cNvSpPr/>
            <p:nvPr/>
          </p:nvSpPr>
          <p:spPr>
            <a:xfrm>
              <a:off x="-11875" y="3467594"/>
              <a:ext cx="9143999" cy="890649"/>
            </a:xfrm>
            <a:custGeom>
              <a:avLst/>
              <a:gdLst/>
              <a:ahLst/>
              <a:cxnLst/>
              <a:rect l="0" t="0" r="0" b="0"/>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72" name="Shape 72"/>
            <p:cNvSpPr/>
            <p:nvPr/>
          </p:nvSpPr>
          <p:spPr>
            <a:xfrm>
              <a:off x="-23750" y="5640778"/>
              <a:ext cx="3004456" cy="1211282"/>
            </a:xfrm>
            <a:custGeom>
              <a:avLst/>
              <a:gdLst/>
              <a:ahLst/>
              <a:cxnLst/>
              <a:rect l="0" t="0" r="0" b="0"/>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73" name="Shape 73"/>
            <p:cNvSpPr/>
            <p:nvPr/>
          </p:nvSpPr>
          <p:spPr>
            <a:xfrm>
              <a:off x="-11875" y="5284519"/>
              <a:ext cx="9143999" cy="1478477"/>
            </a:xfrm>
            <a:custGeom>
              <a:avLst/>
              <a:gdLst/>
              <a:ahLst/>
              <a:cxnLst/>
              <a:rect l="0" t="0" r="0" b="0"/>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74" name="Shape 74"/>
            <p:cNvSpPr/>
            <p:nvPr/>
          </p:nvSpPr>
          <p:spPr>
            <a:xfrm>
              <a:off x="2137558" y="5132119"/>
              <a:ext cx="6982690" cy="1719941"/>
            </a:xfrm>
            <a:custGeom>
              <a:avLst/>
              <a:gdLst/>
              <a:ahLst/>
              <a:cxnLst/>
              <a:rect l="0" t="0" r="0" b="0"/>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75" name="Shape 75"/>
            <p:cNvSpPr/>
            <p:nvPr/>
          </p:nvSpPr>
          <p:spPr>
            <a:xfrm rot="1800000">
              <a:off x="2996164" y="2859251"/>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76" name="Shape 76"/>
            <p:cNvSpPr/>
            <p:nvPr/>
          </p:nvSpPr>
          <p:spPr>
            <a:xfrm rot="1800000">
              <a:off x="3720064" y="41260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77" name="Shape 77"/>
            <p:cNvSpPr/>
            <p:nvPr/>
          </p:nvSpPr>
          <p:spPr>
            <a:xfrm rot="1800000">
              <a:off x="3729590" y="1592427"/>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78" name="Shape 78"/>
            <p:cNvSpPr/>
            <p:nvPr/>
          </p:nvSpPr>
          <p:spPr>
            <a:xfrm rot="1800000">
              <a:off x="2977114" y="325603"/>
              <a:ext cx="1601399" cy="1388235"/>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79" name="Shape 79"/>
            <p:cNvSpPr/>
            <p:nvPr/>
          </p:nvSpPr>
          <p:spPr>
            <a:xfrm rot="1800000">
              <a:off x="4463014" y="5383378"/>
              <a:ext cx="1601399" cy="1388235"/>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80" name="Shape 80"/>
            <p:cNvSpPr/>
            <p:nvPr/>
          </p:nvSpPr>
          <p:spPr>
            <a:xfrm rot="1799999">
              <a:off x="-382403" y="4201527"/>
              <a:ext cx="1261498" cy="1388235"/>
            </a:xfrm>
            <a:custGeom>
              <a:avLst/>
              <a:gdLst/>
              <a:ahLst/>
              <a:cxnLst/>
              <a:rect l="0" t="0" r="0" b="0"/>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81" name="Shape 81"/>
            <p:cNvSpPr/>
            <p:nvPr/>
          </p:nvSpPr>
          <p:spPr>
            <a:xfrm rot="1800000">
              <a:off x="24364" y="540242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82" name="Shape 82"/>
            <p:cNvSpPr/>
            <p:nvPr/>
          </p:nvSpPr>
          <p:spPr>
            <a:xfrm rot="1800000">
              <a:off x="52940" y="284972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83" name="Shape 83"/>
            <p:cNvSpPr/>
            <p:nvPr/>
          </p:nvSpPr>
          <p:spPr>
            <a:xfrm rot="1800000">
              <a:off x="776839" y="4126076"/>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84" name="Shape 84"/>
            <p:cNvSpPr/>
            <p:nvPr/>
          </p:nvSpPr>
          <p:spPr>
            <a:xfrm rot="1800000">
              <a:off x="1510264" y="5411953"/>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85" name="Shape 85"/>
            <p:cNvSpPr/>
            <p:nvPr/>
          </p:nvSpPr>
          <p:spPr>
            <a:xfrm rot="1800000">
              <a:off x="1529315" y="2859251"/>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86" name="Shape 86"/>
            <p:cNvSpPr/>
            <p:nvPr/>
          </p:nvSpPr>
          <p:spPr>
            <a:xfrm rot="1800000">
              <a:off x="795889" y="1563852"/>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87" name="Shape 87"/>
            <p:cNvSpPr/>
            <p:nvPr/>
          </p:nvSpPr>
          <p:spPr>
            <a:xfrm rot="1800000">
              <a:off x="6806165" y="4145128"/>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88" name="Shape 88"/>
            <p:cNvSpPr/>
            <p:nvPr/>
          </p:nvSpPr>
          <p:spPr>
            <a:xfrm rot="1800000">
              <a:off x="7549115" y="54214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89" name="Shape 89"/>
            <p:cNvSpPr/>
            <p:nvPr/>
          </p:nvSpPr>
          <p:spPr>
            <a:xfrm rot="1800000">
              <a:off x="7549116" y="286877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90" name="Shape 90"/>
            <p:cNvSpPr/>
            <p:nvPr/>
          </p:nvSpPr>
          <p:spPr>
            <a:xfrm rot="1799999">
              <a:off x="8306521" y="4055629"/>
              <a:ext cx="1243406" cy="1388235"/>
            </a:xfrm>
            <a:custGeom>
              <a:avLst/>
              <a:gdLst/>
              <a:ahLst/>
              <a:cxnLst/>
              <a:rect l="0" t="0" r="0" b="0"/>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91" name="Shape 91"/>
            <p:cNvSpPr/>
            <p:nvPr/>
          </p:nvSpPr>
          <p:spPr>
            <a:xfrm rot="1799999">
              <a:off x="8306771" y="1511523"/>
              <a:ext cx="1241870" cy="1388821"/>
            </a:xfrm>
            <a:custGeom>
              <a:avLst/>
              <a:gdLst/>
              <a:ahLst/>
              <a:cxnLst/>
              <a:rect l="0" t="0" r="0" b="0"/>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sp>
        <p:nvSpPr>
          <p:cNvPr id="92" name="Shape 92"/>
          <p:cNvSpPr/>
          <p:nvPr/>
        </p:nvSpPr>
        <p:spPr>
          <a:xfrm>
            <a:off x="4561242" y="-21511"/>
            <a:ext cx="3679116" cy="6271840"/>
          </a:xfrm>
          <a:prstGeom prst="rect">
            <a:avLst/>
          </a:prstGeom>
          <a:solidFill>
            <a:srgbClr val="F5F5F5"/>
          </a:solidFill>
          <a:ln w="15875" cap="flat" cmpd="sng">
            <a:solidFill>
              <a:srgbClr val="74A50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93" name="Shape 93"/>
          <p:cNvSpPr/>
          <p:nvPr/>
        </p:nvSpPr>
        <p:spPr>
          <a:xfrm>
            <a:off x="4649096" y="-21511"/>
            <a:ext cx="3505200" cy="2312889"/>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94" name="Shape 94"/>
          <p:cNvSpPr txBox="1">
            <a:spLocks noGrp="1"/>
          </p:cNvSpPr>
          <p:nvPr>
            <p:ph type="ctrTitle"/>
          </p:nvPr>
        </p:nvSpPr>
        <p:spPr>
          <a:xfrm>
            <a:off x="4733364" y="2708475"/>
            <a:ext cx="3313354" cy="1702160"/>
          </a:xfrm>
          <a:prstGeom prst="rect">
            <a:avLst/>
          </a:prstGeom>
          <a:noFill/>
          <a:ln>
            <a:noFill/>
          </a:ln>
        </p:spPr>
        <p:txBody>
          <a:bodyPr lIns="91425" tIns="91425" rIns="91425" bIns="91425" anchor="b" anchorCtr="0"/>
          <a:lstStyle>
            <a:lvl1pPr marL="0" marR="0" indent="0" algn="l" rtl="0">
              <a:spcBef>
                <a:spcPts val="0"/>
              </a:spcBef>
              <a:buClr>
                <a:schemeClr val="accent1"/>
              </a:buClr>
              <a:buFont typeface="Century Gothic"/>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95" name="Shape 95"/>
          <p:cNvSpPr txBox="1">
            <a:spLocks noGrp="1"/>
          </p:cNvSpPr>
          <p:nvPr>
            <p:ph type="subTitle" idx="1"/>
          </p:nvPr>
        </p:nvSpPr>
        <p:spPr>
          <a:xfrm>
            <a:off x="4733364" y="4421080"/>
            <a:ext cx="3309803" cy="1260629"/>
          </a:xfrm>
          <a:prstGeom prst="rect">
            <a:avLst/>
          </a:prstGeom>
          <a:noFill/>
          <a:ln>
            <a:noFill/>
          </a:ln>
        </p:spPr>
        <p:txBody>
          <a:bodyPr lIns="91425" tIns="91425" rIns="91425" bIns="91425" anchor="t" anchorCtr="0"/>
          <a:lstStyle>
            <a:lvl1pPr marL="0" marR="0" indent="0" algn="l" rtl="0">
              <a:spcBef>
                <a:spcPts val="360"/>
              </a:spcBef>
              <a:buClr>
                <a:schemeClr val="accent1"/>
              </a:buClr>
              <a:buFont typeface="Noto Symbol"/>
              <a:buNone/>
              <a:defRPr/>
            </a:lvl1pPr>
            <a:lvl2pPr marL="457200" marR="0" indent="0" algn="ctr" rtl="0">
              <a:spcBef>
                <a:spcPts val="440"/>
              </a:spcBef>
              <a:buClr>
                <a:schemeClr val="accent1"/>
              </a:buClr>
              <a:buFont typeface="Noto Symbol"/>
              <a:buNone/>
              <a:defRPr/>
            </a:lvl2pPr>
            <a:lvl3pPr marL="914400" marR="0" indent="0" algn="ctr" rtl="0">
              <a:spcBef>
                <a:spcPts val="400"/>
              </a:spcBef>
              <a:buClr>
                <a:schemeClr val="accent1"/>
              </a:buClr>
              <a:buFont typeface="Noto Symbol"/>
              <a:buNone/>
              <a:defRPr/>
            </a:lvl3pPr>
            <a:lvl4pPr marL="1371600" marR="0" indent="0" algn="ctr" rtl="0">
              <a:spcBef>
                <a:spcPts val="360"/>
              </a:spcBef>
              <a:buClr>
                <a:schemeClr val="accent1"/>
              </a:buClr>
              <a:buFont typeface="Noto Symbol"/>
              <a:buNone/>
              <a:defRPr/>
            </a:lvl4pPr>
            <a:lvl5pPr marL="1828800" marR="0" indent="0" algn="ctr" rtl="0">
              <a:spcBef>
                <a:spcPts val="320"/>
              </a:spcBef>
              <a:buClr>
                <a:schemeClr val="accent1"/>
              </a:buClr>
              <a:buFont typeface="Noto Symbol"/>
              <a:buNone/>
              <a:defRPr/>
            </a:lvl5pPr>
            <a:lvl6pPr marL="2286000" marR="0" indent="0" algn="ctr" rtl="0">
              <a:spcBef>
                <a:spcPts val="280"/>
              </a:spcBef>
              <a:buClr>
                <a:schemeClr val="accent1"/>
              </a:buClr>
              <a:buFont typeface="Noto Symbol"/>
              <a:buNone/>
              <a:defRPr/>
            </a:lvl6pPr>
            <a:lvl7pPr marL="2743200" marR="0" indent="0" algn="ctr" rtl="0">
              <a:spcBef>
                <a:spcPts val="280"/>
              </a:spcBef>
              <a:buClr>
                <a:schemeClr val="accent1"/>
              </a:buClr>
              <a:buFont typeface="Noto Symbol"/>
              <a:buNone/>
              <a:defRPr/>
            </a:lvl7pPr>
            <a:lvl8pPr marL="3200400" marR="0" indent="0" algn="ctr" rtl="0">
              <a:spcBef>
                <a:spcPts val="280"/>
              </a:spcBef>
              <a:buClr>
                <a:schemeClr val="accent1"/>
              </a:buClr>
              <a:buFont typeface="Noto Symbol"/>
              <a:buNone/>
              <a:defRPr/>
            </a:lvl8pPr>
            <a:lvl9pPr marL="3657600" marR="0" indent="0" algn="ctr" rtl="0">
              <a:spcBef>
                <a:spcPts val="280"/>
              </a:spcBef>
              <a:buClr>
                <a:schemeClr val="accent1"/>
              </a:buClr>
              <a:buFont typeface="Noto Symbol"/>
              <a:buNone/>
              <a:defRPr/>
            </a:lvl9pPr>
          </a:lstStyle>
          <a:p>
            <a:endParaRPr/>
          </a:p>
        </p:txBody>
      </p:sp>
      <p:sp>
        <p:nvSpPr>
          <p:cNvPr id="96" name="Shape 96"/>
          <p:cNvSpPr txBox="1">
            <a:spLocks noGrp="1"/>
          </p:cNvSpPr>
          <p:nvPr>
            <p:ph type="dt" idx="10"/>
          </p:nvPr>
        </p:nvSpPr>
        <p:spPr>
          <a:xfrm>
            <a:off x="4738744" y="1516828"/>
            <a:ext cx="2133599" cy="75098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7" name="Shape 97"/>
          <p:cNvSpPr/>
          <p:nvPr/>
        </p:nvSpPr>
        <p:spPr>
          <a:xfrm>
            <a:off x="4650889" y="6088283"/>
            <a:ext cx="3505200" cy="8174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98" name="Shape 98"/>
          <p:cNvSpPr txBox="1">
            <a:spLocks noGrp="1"/>
          </p:cNvSpPr>
          <p:nvPr>
            <p:ph type="ftr" idx="11"/>
          </p:nvPr>
        </p:nvSpPr>
        <p:spPr>
          <a:xfrm>
            <a:off x="5303519" y="5719966"/>
            <a:ext cx="2831591"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9" name="Shape 99"/>
          <p:cNvSpPr txBox="1">
            <a:spLocks noGrp="1"/>
          </p:cNvSpPr>
          <p:nvPr>
            <p:ph type="sldNum" idx="12"/>
          </p:nvPr>
        </p:nvSpPr>
        <p:spPr>
          <a:xfrm>
            <a:off x="4649096" y="5719966"/>
            <a:ext cx="643666" cy="365125"/>
          </a:xfrm>
          <a:prstGeom prst="rect">
            <a:avLst/>
          </a:prstGeom>
          <a:noFill/>
          <a:ln>
            <a:noFill/>
          </a:ln>
        </p:spPr>
        <p:txBody>
          <a:bodyPr lIns="91425" tIns="45700" rIns="91425" bIns="45700" anchor="ctr" anchorCtr="0">
            <a:noAutofit/>
          </a:bodyPr>
          <a:lstStyle>
            <a:lvl1pPr marL="0" marR="0" indent="0" algn="l" rtl="0">
              <a:spcBef>
                <a:spcPts val="0"/>
              </a:spcBef>
              <a:buNone/>
              <a:defRPr sz="1200" b="0" i="0" u="none" strike="noStrike" cap="none" baseline="0">
                <a:solidFill>
                  <a:schemeClr val="accent1"/>
                </a:solidFill>
                <a:latin typeface="Century Gothic"/>
                <a:ea typeface="Century Gothic"/>
                <a:cs typeface="Century Gothic"/>
                <a:sym typeface="Century Gothic"/>
              </a:defRPr>
            </a:lvl1pPr>
          </a:lstStyle>
          <a:p>
            <a:pPr marL="0" lvl="0" indent="0">
              <a:spcBef>
                <a:spcPts val="0"/>
              </a:spcBef>
              <a:buSzPct val="25000"/>
              <a:buNone/>
            </a:pPr>
            <a:fld id="{00000000-1234-1234-1234-123412341234}" type="slidenum">
              <a:rPr lang="en-US"/>
              <a:t>‹#›</a:t>
            </a:fld>
            <a:endParaRPr lang="en-US"/>
          </a:p>
        </p:txBody>
      </p:sp>
      <p:sp>
        <p:nvSpPr>
          <p:cNvPr id="100" name="Shape 100"/>
          <p:cNvSpPr/>
          <p:nvPr/>
        </p:nvSpPr>
        <p:spPr>
          <a:xfrm>
            <a:off x="4650889" y="6088283"/>
            <a:ext cx="3505200" cy="8174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algn="l" rtl="0">
              <a:spcBef>
                <a:spcPts val="0"/>
              </a:spcBef>
              <a:buClr>
                <a:schemeClr val="accent1"/>
              </a:buClr>
              <a:buFont typeface="Century Gothic"/>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0" name="Shape 240"/>
          <p:cNvSpPr txBox="1">
            <a:spLocks noGrp="1"/>
          </p:cNvSpPr>
          <p:nvPr>
            <p:ph type="body" idx="1"/>
          </p:nvPr>
        </p:nvSpPr>
        <p:spPr>
          <a:xfrm rot="5400000">
            <a:off x="2677662" y="689481"/>
            <a:ext cx="3508977" cy="6777317"/>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Noto Symbol"/>
              <a:buChar char="○"/>
              <a:defRPr/>
            </a:lvl1pPr>
            <a:lvl2pPr marL="640080" indent="-178308" algn="l" rtl="0">
              <a:spcBef>
                <a:spcPts val="440"/>
              </a:spcBef>
              <a:buClr>
                <a:schemeClr val="accent1"/>
              </a:buClr>
              <a:buFont typeface="Noto Symbol"/>
              <a:buChar char="○"/>
              <a:defRPr/>
            </a:lvl2pPr>
            <a:lvl3pPr marL="914400" indent="-132080" algn="l" rtl="0">
              <a:spcBef>
                <a:spcPts val="400"/>
              </a:spcBef>
              <a:buClr>
                <a:schemeClr val="accent1"/>
              </a:buClr>
              <a:buFont typeface="Noto Symbol"/>
              <a:buChar char="○"/>
              <a:defRPr/>
            </a:lvl3pPr>
            <a:lvl4pPr marL="1124712" indent="-148844" algn="l" rtl="0">
              <a:spcBef>
                <a:spcPts val="360"/>
              </a:spcBef>
              <a:buClr>
                <a:schemeClr val="accent1"/>
              </a:buClr>
              <a:buFont typeface="Noto Symbol"/>
              <a:buChar char="○"/>
              <a:defRPr/>
            </a:lvl4pPr>
            <a:lvl5pPr marL="1325880" indent="-156464" algn="l" rtl="0">
              <a:spcBef>
                <a:spcPts val="320"/>
              </a:spcBef>
              <a:buClr>
                <a:schemeClr val="accent1"/>
              </a:buClr>
              <a:buFont typeface="Noto Symbol"/>
              <a:buChar char="○"/>
              <a:defRPr/>
            </a:lvl5pPr>
            <a:lvl6pPr marL="1517904" indent="-167639" algn="l" rtl="0">
              <a:spcBef>
                <a:spcPts val="280"/>
              </a:spcBef>
              <a:buClr>
                <a:schemeClr val="accent1"/>
              </a:buClr>
              <a:buFont typeface="Noto Symbol"/>
              <a:buChar char="○"/>
              <a:defRPr/>
            </a:lvl6pPr>
            <a:lvl7pPr marL="1719072" indent="-165608" algn="l" rtl="0">
              <a:spcBef>
                <a:spcPts val="280"/>
              </a:spcBef>
              <a:buClr>
                <a:schemeClr val="accent1"/>
              </a:buClr>
              <a:buFont typeface="Noto Symbol"/>
              <a:buChar char="○"/>
              <a:defRPr/>
            </a:lvl7pPr>
            <a:lvl8pPr marL="1920240" indent="-163575" algn="l" rtl="0">
              <a:spcBef>
                <a:spcPts val="280"/>
              </a:spcBef>
              <a:buClr>
                <a:schemeClr val="accent1"/>
              </a:buClr>
              <a:buFont typeface="Noto Symbol"/>
              <a:buChar char="○"/>
              <a:defRPr/>
            </a:lvl8pPr>
            <a:lvl9pPr marL="2121408" indent="-161543" algn="l" rtl="0">
              <a:spcBef>
                <a:spcPts val="280"/>
              </a:spcBef>
              <a:buClr>
                <a:schemeClr val="accent1"/>
              </a:buClr>
              <a:buFont typeface="Noto Symbol"/>
              <a:buChar char="○"/>
              <a:defRPr/>
            </a:lvl9pPr>
          </a:lstStyle>
          <a:p>
            <a:endParaRPr/>
          </a:p>
        </p:txBody>
      </p:sp>
      <p:sp>
        <p:nvSpPr>
          <p:cNvPr id="241" name="Shape 241"/>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2" name="Shape 242"/>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3" name="Shape 243"/>
          <p:cNvSpPr txBox="1">
            <a:spLocks noGrp="1"/>
          </p:cNvSpPr>
          <p:nvPr>
            <p:ph type="sldNum" idx="12"/>
          </p:nvPr>
        </p:nvSpPr>
        <p:spPr>
          <a:xfrm>
            <a:off x="4649096" y="224490"/>
            <a:ext cx="1332156" cy="365125"/>
          </a:xfrm>
          <a:prstGeom prst="rect">
            <a:avLst/>
          </a:prstGeom>
          <a:noFill/>
          <a:ln>
            <a:noFill/>
          </a:ln>
        </p:spPr>
        <p:txBody>
          <a:bodyPr lIns="91425" tIns="45700" rIns="91425" bIns="45700" anchor="ctr" anchorCtr="0">
            <a:noAutofit/>
          </a:bodyPr>
          <a:lstStyle>
            <a:lvl1pPr marL="0" marR="0" indent="0" algn="l" rtl="0">
              <a:spcBef>
                <a:spcPts val="0"/>
              </a:spcBef>
              <a:buNone/>
              <a:defRPr sz="1200" b="0" i="0" u="none" strike="noStrike" cap="none" baseline="0">
                <a:solidFill>
                  <a:srgbClr val="FEFEFE"/>
                </a:solidFill>
                <a:latin typeface="Century Gothic"/>
                <a:ea typeface="Century Gothic"/>
                <a:cs typeface="Century Gothic"/>
                <a:sym typeface="Century Gothic"/>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rot="5400000">
            <a:off x="4981454" y="2678092"/>
            <a:ext cx="4780344" cy="1484453"/>
          </a:xfrm>
          <a:prstGeom prst="rect">
            <a:avLst/>
          </a:prstGeom>
          <a:noFill/>
          <a:ln>
            <a:noFill/>
          </a:ln>
        </p:spPr>
        <p:txBody>
          <a:bodyPr lIns="91425" tIns="91425" rIns="91425" bIns="91425" anchor="ctr" anchorCtr="0"/>
          <a:lstStyle>
            <a:lvl1pPr algn="l" rtl="0">
              <a:spcBef>
                <a:spcPts val="0"/>
              </a:spcBef>
              <a:buClr>
                <a:schemeClr val="accent1"/>
              </a:buClr>
              <a:buFont typeface="Century Gothic"/>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6" name="Shape 246"/>
          <p:cNvSpPr txBox="1">
            <a:spLocks noGrp="1"/>
          </p:cNvSpPr>
          <p:nvPr>
            <p:ph type="body" idx="1"/>
          </p:nvPr>
        </p:nvSpPr>
        <p:spPr>
          <a:xfrm rot="5400000">
            <a:off x="1374975" y="708466"/>
            <a:ext cx="4780344" cy="5423704"/>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Noto Symbol"/>
              <a:buChar char="○"/>
              <a:defRPr/>
            </a:lvl1pPr>
            <a:lvl2pPr marL="640080" indent="-178308" algn="l" rtl="0">
              <a:spcBef>
                <a:spcPts val="440"/>
              </a:spcBef>
              <a:buClr>
                <a:schemeClr val="accent1"/>
              </a:buClr>
              <a:buFont typeface="Noto Symbol"/>
              <a:buChar char="○"/>
              <a:defRPr/>
            </a:lvl2pPr>
            <a:lvl3pPr marL="914400" indent="-132080" algn="l" rtl="0">
              <a:spcBef>
                <a:spcPts val="400"/>
              </a:spcBef>
              <a:buClr>
                <a:schemeClr val="accent1"/>
              </a:buClr>
              <a:buFont typeface="Noto Symbol"/>
              <a:buChar char="○"/>
              <a:defRPr/>
            </a:lvl3pPr>
            <a:lvl4pPr marL="1124712" indent="-148844" algn="l" rtl="0">
              <a:spcBef>
                <a:spcPts val="360"/>
              </a:spcBef>
              <a:buClr>
                <a:schemeClr val="accent1"/>
              </a:buClr>
              <a:buFont typeface="Noto Symbol"/>
              <a:buChar char="○"/>
              <a:defRPr/>
            </a:lvl4pPr>
            <a:lvl5pPr marL="1325880" indent="-156464" algn="l" rtl="0">
              <a:spcBef>
                <a:spcPts val="320"/>
              </a:spcBef>
              <a:buClr>
                <a:schemeClr val="accent1"/>
              </a:buClr>
              <a:buFont typeface="Noto Symbol"/>
              <a:buChar char="○"/>
              <a:defRPr/>
            </a:lvl5pPr>
            <a:lvl6pPr marL="1517904" indent="-167639" algn="l" rtl="0">
              <a:spcBef>
                <a:spcPts val="280"/>
              </a:spcBef>
              <a:buClr>
                <a:schemeClr val="accent1"/>
              </a:buClr>
              <a:buFont typeface="Noto Symbol"/>
              <a:buChar char="○"/>
              <a:defRPr/>
            </a:lvl6pPr>
            <a:lvl7pPr marL="1719072" indent="-165608" algn="l" rtl="0">
              <a:spcBef>
                <a:spcPts val="280"/>
              </a:spcBef>
              <a:buClr>
                <a:schemeClr val="accent1"/>
              </a:buClr>
              <a:buFont typeface="Noto Symbol"/>
              <a:buChar char="○"/>
              <a:defRPr/>
            </a:lvl7pPr>
            <a:lvl8pPr marL="1920240" indent="-163575" algn="l" rtl="0">
              <a:spcBef>
                <a:spcPts val="280"/>
              </a:spcBef>
              <a:buClr>
                <a:schemeClr val="accent1"/>
              </a:buClr>
              <a:buFont typeface="Noto Symbol"/>
              <a:buChar char="○"/>
              <a:defRPr/>
            </a:lvl8pPr>
            <a:lvl9pPr marL="2121408" indent="-161543" algn="l" rtl="0">
              <a:spcBef>
                <a:spcPts val="280"/>
              </a:spcBef>
              <a:buClr>
                <a:schemeClr val="accent1"/>
              </a:buClr>
              <a:buFont typeface="Noto Symbol"/>
              <a:buChar char="○"/>
              <a:defRPr/>
            </a:lvl9pPr>
          </a:lstStyle>
          <a:p>
            <a:endParaRPr/>
          </a:p>
        </p:txBody>
      </p:sp>
      <p:sp>
        <p:nvSpPr>
          <p:cNvPr id="247" name="Shape 247"/>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8" name="Shape 248"/>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9" name="Shape 249"/>
          <p:cNvSpPr txBox="1">
            <a:spLocks noGrp="1"/>
          </p:cNvSpPr>
          <p:nvPr>
            <p:ph type="sldNum" idx="12"/>
          </p:nvPr>
        </p:nvSpPr>
        <p:spPr>
          <a:xfrm>
            <a:off x="4649096" y="224490"/>
            <a:ext cx="1332156" cy="365125"/>
          </a:xfrm>
          <a:prstGeom prst="rect">
            <a:avLst/>
          </a:prstGeom>
          <a:noFill/>
          <a:ln>
            <a:noFill/>
          </a:ln>
        </p:spPr>
        <p:txBody>
          <a:bodyPr lIns="91425" tIns="45700" rIns="91425" bIns="45700" anchor="ctr" anchorCtr="0">
            <a:noAutofit/>
          </a:bodyPr>
          <a:lstStyle>
            <a:lvl1pPr marL="0" marR="0" indent="0" algn="l" rtl="0">
              <a:spcBef>
                <a:spcPts val="0"/>
              </a:spcBef>
              <a:buNone/>
              <a:defRPr sz="1200" b="0" i="0" u="none" strike="noStrike" cap="none" baseline="0">
                <a:solidFill>
                  <a:srgbClr val="FEFEFE"/>
                </a:solidFill>
                <a:latin typeface="Century Gothic"/>
                <a:ea typeface="Century Gothic"/>
                <a:cs typeface="Century Gothic"/>
                <a:sym typeface="Century Gothic"/>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algn="l" rtl="0">
              <a:spcBef>
                <a:spcPts val="0"/>
              </a:spcBef>
              <a:buClr>
                <a:schemeClr val="accent1"/>
              </a:buClr>
              <a:buFont typeface="Century Gothic"/>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3" name="Shape 103"/>
          <p:cNvSpPr txBox="1">
            <a:spLocks noGrp="1"/>
          </p:cNvSpPr>
          <p:nvPr>
            <p:ph type="body" idx="1"/>
          </p:nvPr>
        </p:nvSpPr>
        <p:spPr>
          <a:xfrm>
            <a:off x="1043491" y="2323651"/>
            <a:ext cx="6777317" cy="3508977"/>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Noto Symbol"/>
              <a:buChar char="○"/>
              <a:defRPr/>
            </a:lvl1pPr>
            <a:lvl2pPr marL="640080" indent="-178308" algn="l" rtl="0">
              <a:spcBef>
                <a:spcPts val="440"/>
              </a:spcBef>
              <a:buClr>
                <a:schemeClr val="accent1"/>
              </a:buClr>
              <a:buFont typeface="Noto Symbol"/>
              <a:buChar char="○"/>
              <a:defRPr/>
            </a:lvl2pPr>
            <a:lvl3pPr marL="914400" indent="-132080" algn="l" rtl="0">
              <a:spcBef>
                <a:spcPts val="400"/>
              </a:spcBef>
              <a:buClr>
                <a:schemeClr val="accent1"/>
              </a:buClr>
              <a:buFont typeface="Noto Symbol"/>
              <a:buChar char="○"/>
              <a:defRPr/>
            </a:lvl3pPr>
            <a:lvl4pPr marL="1124712" indent="-148844" algn="l" rtl="0">
              <a:spcBef>
                <a:spcPts val="360"/>
              </a:spcBef>
              <a:buClr>
                <a:schemeClr val="accent1"/>
              </a:buClr>
              <a:buFont typeface="Noto Symbol"/>
              <a:buChar char="○"/>
              <a:defRPr/>
            </a:lvl4pPr>
            <a:lvl5pPr marL="1325880" indent="-156464" algn="l" rtl="0">
              <a:spcBef>
                <a:spcPts val="320"/>
              </a:spcBef>
              <a:buClr>
                <a:schemeClr val="accent1"/>
              </a:buClr>
              <a:buFont typeface="Noto Symbol"/>
              <a:buChar char="○"/>
              <a:defRPr/>
            </a:lvl5pPr>
            <a:lvl6pPr marL="1517904" indent="-167639" algn="l" rtl="0">
              <a:spcBef>
                <a:spcPts val="280"/>
              </a:spcBef>
              <a:buClr>
                <a:schemeClr val="accent1"/>
              </a:buClr>
              <a:buFont typeface="Noto Symbol"/>
              <a:buChar char="○"/>
              <a:defRPr/>
            </a:lvl6pPr>
            <a:lvl7pPr marL="1719072" indent="-165608" algn="l" rtl="0">
              <a:spcBef>
                <a:spcPts val="280"/>
              </a:spcBef>
              <a:buClr>
                <a:schemeClr val="accent1"/>
              </a:buClr>
              <a:buFont typeface="Noto Symbol"/>
              <a:buChar char="○"/>
              <a:defRPr/>
            </a:lvl7pPr>
            <a:lvl8pPr marL="1920240" indent="-163575" algn="l" rtl="0">
              <a:spcBef>
                <a:spcPts val="280"/>
              </a:spcBef>
              <a:buClr>
                <a:schemeClr val="accent1"/>
              </a:buClr>
              <a:buFont typeface="Noto Symbol"/>
              <a:buChar char="○"/>
              <a:defRPr/>
            </a:lvl8pPr>
            <a:lvl9pPr marL="2121408" indent="-161543" algn="l" rtl="0">
              <a:spcBef>
                <a:spcPts val="280"/>
              </a:spcBef>
              <a:buClr>
                <a:schemeClr val="accent1"/>
              </a:buClr>
              <a:buFont typeface="Noto Symbol"/>
              <a:buChar char="○"/>
              <a:defRPr/>
            </a:lvl9pPr>
          </a:lstStyle>
          <a:p>
            <a:endParaRPr/>
          </a:p>
        </p:txBody>
      </p:sp>
      <p:sp>
        <p:nvSpPr>
          <p:cNvPr id="104" name="Shape 104"/>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5" name="Shape 105"/>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6" name="Shape 106"/>
          <p:cNvSpPr txBox="1">
            <a:spLocks noGrp="1"/>
          </p:cNvSpPr>
          <p:nvPr>
            <p:ph type="sldNum" idx="12"/>
          </p:nvPr>
        </p:nvSpPr>
        <p:spPr>
          <a:xfrm>
            <a:off x="4649096" y="224490"/>
            <a:ext cx="1332156" cy="365125"/>
          </a:xfrm>
          <a:prstGeom prst="rect">
            <a:avLst/>
          </a:prstGeom>
          <a:noFill/>
          <a:ln>
            <a:noFill/>
          </a:ln>
        </p:spPr>
        <p:txBody>
          <a:bodyPr lIns="91425" tIns="45700" rIns="91425" bIns="45700" anchor="ctr" anchorCtr="0">
            <a:noAutofit/>
          </a:bodyPr>
          <a:lstStyle>
            <a:lvl1pPr marL="0" marR="0" indent="0" algn="l" rtl="0">
              <a:spcBef>
                <a:spcPts val="0"/>
              </a:spcBef>
              <a:buNone/>
              <a:defRPr sz="1200" b="0" i="0" u="none" strike="noStrike" cap="none" baseline="0">
                <a:solidFill>
                  <a:srgbClr val="FEFEFE"/>
                </a:solidFill>
                <a:latin typeface="Century Gothic"/>
                <a:ea typeface="Century Gothic"/>
                <a:cs typeface="Century Gothic"/>
                <a:sym typeface="Century Gothic"/>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1258645" y="2900828"/>
            <a:ext cx="6637468" cy="1362075"/>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9" name="Shape 109"/>
          <p:cNvSpPr txBox="1">
            <a:spLocks noGrp="1"/>
          </p:cNvSpPr>
          <p:nvPr>
            <p:ph type="body" idx="1"/>
          </p:nvPr>
        </p:nvSpPr>
        <p:spPr>
          <a:xfrm>
            <a:off x="1258645" y="4267200"/>
            <a:ext cx="6637466" cy="1520413"/>
          </a:xfrm>
          <a:prstGeom prst="rect">
            <a:avLst/>
          </a:prstGeom>
          <a:noFill/>
          <a:ln>
            <a:noFill/>
          </a:ln>
        </p:spPr>
        <p:txBody>
          <a:bodyPr lIns="91425" tIns="91425" rIns="91425" bIns="91425" anchor="t" anchorCtr="0"/>
          <a:lstStyle>
            <a:lvl1pPr marL="0" indent="0" rtl="0">
              <a:spcBef>
                <a:spcPts val="0"/>
              </a:spcBef>
              <a:buClr>
                <a:srgbClr val="888888"/>
              </a:buClr>
              <a:buFont typeface="Century Gothic"/>
              <a:buNone/>
              <a:defRPr/>
            </a:lvl1pPr>
            <a:lvl2pPr marL="457200" indent="0" rtl="0">
              <a:spcBef>
                <a:spcPts val="0"/>
              </a:spcBef>
              <a:buClr>
                <a:srgbClr val="888888"/>
              </a:buClr>
              <a:buFont typeface="Century Gothic"/>
              <a:buNone/>
              <a:defRPr/>
            </a:lvl2pPr>
            <a:lvl3pPr marL="914400" indent="0" rtl="0">
              <a:spcBef>
                <a:spcPts val="0"/>
              </a:spcBef>
              <a:buClr>
                <a:srgbClr val="888888"/>
              </a:buClr>
              <a:buFont typeface="Century Gothic"/>
              <a:buNone/>
              <a:defRPr/>
            </a:lvl3pPr>
            <a:lvl4pPr marL="1371600" indent="0" rtl="0">
              <a:spcBef>
                <a:spcPts val="0"/>
              </a:spcBef>
              <a:buClr>
                <a:srgbClr val="888888"/>
              </a:buClr>
              <a:buFont typeface="Century Gothic"/>
              <a:buNone/>
              <a:defRPr/>
            </a:lvl4pPr>
            <a:lvl5pPr marL="1828800" indent="0" rtl="0">
              <a:spcBef>
                <a:spcPts val="0"/>
              </a:spcBef>
              <a:buClr>
                <a:srgbClr val="888888"/>
              </a:buClr>
              <a:buFont typeface="Century Gothic"/>
              <a:buNone/>
              <a:defRPr/>
            </a:lvl5pPr>
            <a:lvl6pPr marL="2286000" indent="0" rtl="0">
              <a:spcBef>
                <a:spcPts val="0"/>
              </a:spcBef>
              <a:buClr>
                <a:srgbClr val="888888"/>
              </a:buClr>
              <a:buFont typeface="Century Gothic"/>
              <a:buNone/>
              <a:defRPr/>
            </a:lvl6pPr>
            <a:lvl7pPr marL="2743200" indent="0" rtl="0">
              <a:spcBef>
                <a:spcPts val="0"/>
              </a:spcBef>
              <a:buClr>
                <a:srgbClr val="888888"/>
              </a:buClr>
              <a:buFont typeface="Century Gothic"/>
              <a:buNone/>
              <a:defRPr/>
            </a:lvl7pPr>
            <a:lvl8pPr marL="3200400" indent="0" rtl="0">
              <a:spcBef>
                <a:spcPts val="0"/>
              </a:spcBef>
              <a:buClr>
                <a:srgbClr val="888888"/>
              </a:buClr>
              <a:buFont typeface="Century Gothic"/>
              <a:buNone/>
              <a:defRPr/>
            </a:lvl8pPr>
            <a:lvl9pPr marL="3657600" indent="0" rtl="0">
              <a:spcBef>
                <a:spcPts val="0"/>
              </a:spcBef>
              <a:buClr>
                <a:srgbClr val="888888"/>
              </a:buClr>
              <a:buFont typeface="Century Gothic"/>
              <a:buNone/>
              <a:defRPr/>
            </a:lvl9pPr>
          </a:lstStyle>
          <a:p>
            <a:endParaRPr/>
          </a:p>
        </p:txBody>
      </p:sp>
      <p:sp>
        <p:nvSpPr>
          <p:cNvPr id="110" name="Shape 110"/>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1" name="Shape 111"/>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2" name="Shape 112"/>
          <p:cNvSpPr txBox="1">
            <a:spLocks noGrp="1"/>
          </p:cNvSpPr>
          <p:nvPr>
            <p:ph type="sldNum" idx="12"/>
          </p:nvPr>
        </p:nvSpPr>
        <p:spPr>
          <a:xfrm>
            <a:off x="4649096" y="224490"/>
            <a:ext cx="1332156" cy="365125"/>
          </a:xfrm>
          <a:prstGeom prst="rect">
            <a:avLst/>
          </a:prstGeom>
          <a:noFill/>
          <a:ln>
            <a:noFill/>
          </a:ln>
        </p:spPr>
        <p:txBody>
          <a:bodyPr lIns="91425" tIns="45700" rIns="91425" bIns="45700" anchor="ctr" anchorCtr="0">
            <a:noAutofit/>
          </a:bodyPr>
          <a:lstStyle>
            <a:lvl1pPr marL="0" marR="0" indent="0" algn="l" rtl="0">
              <a:spcBef>
                <a:spcPts val="0"/>
              </a:spcBef>
              <a:buNone/>
              <a:defRPr sz="1200" b="0" i="0" u="none" strike="noStrike" cap="none" baseline="0">
                <a:solidFill>
                  <a:srgbClr val="FEFEFE"/>
                </a:solidFill>
                <a:latin typeface="Century Gothic"/>
                <a:ea typeface="Century Gothic"/>
                <a:cs typeface="Century Gothic"/>
                <a:sym typeface="Century Gothic"/>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algn="l" rtl="0">
              <a:spcBef>
                <a:spcPts val="0"/>
              </a:spcBef>
              <a:buClr>
                <a:schemeClr val="accent1"/>
              </a:buClr>
              <a:buFont typeface="Century Gothic"/>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5" name="Shape 115"/>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6" name="Shape 116"/>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7" name="Shape 117"/>
          <p:cNvSpPr txBox="1">
            <a:spLocks noGrp="1"/>
          </p:cNvSpPr>
          <p:nvPr>
            <p:ph type="sldNum" idx="12"/>
          </p:nvPr>
        </p:nvSpPr>
        <p:spPr>
          <a:xfrm>
            <a:off x="4649096" y="224490"/>
            <a:ext cx="1332156" cy="365125"/>
          </a:xfrm>
          <a:prstGeom prst="rect">
            <a:avLst/>
          </a:prstGeom>
          <a:noFill/>
          <a:ln>
            <a:noFill/>
          </a:ln>
        </p:spPr>
        <p:txBody>
          <a:bodyPr lIns="91425" tIns="45700" rIns="91425" bIns="45700" anchor="ctr" anchorCtr="0">
            <a:noAutofit/>
          </a:bodyPr>
          <a:lstStyle>
            <a:lvl1pPr marL="0" marR="0" indent="0" algn="l" rtl="0">
              <a:spcBef>
                <a:spcPts val="0"/>
              </a:spcBef>
              <a:buNone/>
              <a:defRPr sz="1200" b="0" i="0" u="none" strike="noStrike" cap="none" baseline="0">
                <a:solidFill>
                  <a:srgbClr val="FEFEFE"/>
                </a:solidFill>
                <a:latin typeface="Century Gothic"/>
                <a:ea typeface="Century Gothic"/>
                <a:cs typeface="Century Gothic"/>
                <a:sym typeface="Century Gothic"/>
              </a:defRPr>
            </a:lvl1pPr>
          </a:lstStyle>
          <a:p>
            <a:pPr marL="0" lvl="0" indent="0">
              <a:spcBef>
                <a:spcPts val="0"/>
              </a:spcBef>
              <a:buSzPct val="25000"/>
              <a:buNone/>
            </a:pPr>
            <a:fld id="{00000000-1234-1234-1234-123412341234}" type="slidenum">
              <a:rPr lang="en-US"/>
              <a:t>‹#›</a:t>
            </a:fld>
            <a:endParaRPr lang="en-US"/>
          </a:p>
        </p:txBody>
      </p:sp>
      <p:sp>
        <p:nvSpPr>
          <p:cNvPr id="118" name="Shape 118"/>
          <p:cNvSpPr txBox="1">
            <a:spLocks noGrp="1"/>
          </p:cNvSpPr>
          <p:nvPr>
            <p:ph type="body" idx="1"/>
          </p:nvPr>
        </p:nvSpPr>
        <p:spPr>
          <a:xfrm>
            <a:off x="1042416" y="2313432"/>
            <a:ext cx="3419855" cy="3493007"/>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Noto Symbol"/>
              <a:buChar char="○"/>
              <a:defRPr/>
            </a:lvl1pPr>
            <a:lvl2pPr marL="640080" indent="-178308" algn="l" rtl="0">
              <a:spcBef>
                <a:spcPts val="440"/>
              </a:spcBef>
              <a:buClr>
                <a:schemeClr val="accent1"/>
              </a:buClr>
              <a:buFont typeface="Noto Symbol"/>
              <a:buChar char="○"/>
              <a:defRPr/>
            </a:lvl2pPr>
            <a:lvl3pPr marL="914400" indent="-132080" algn="l" rtl="0">
              <a:spcBef>
                <a:spcPts val="400"/>
              </a:spcBef>
              <a:buClr>
                <a:schemeClr val="accent1"/>
              </a:buClr>
              <a:buFont typeface="Noto Symbol"/>
              <a:buChar char="○"/>
              <a:defRPr/>
            </a:lvl3pPr>
            <a:lvl4pPr marL="1124712" indent="-148844" algn="l" rtl="0">
              <a:spcBef>
                <a:spcPts val="360"/>
              </a:spcBef>
              <a:buClr>
                <a:schemeClr val="accent1"/>
              </a:buClr>
              <a:buFont typeface="Noto Symbol"/>
              <a:buChar char="○"/>
              <a:defRPr/>
            </a:lvl4pPr>
            <a:lvl5pPr marL="1325880" indent="-156464" algn="l" rtl="0">
              <a:spcBef>
                <a:spcPts val="320"/>
              </a:spcBef>
              <a:buClr>
                <a:schemeClr val="accent1"/>
              </a:buClr>
              <a:buFont typeface="Noto Symbol"/>
              <a:buChar char="○"/>
              <a:defRPr/>
            </a:lvl5pPr>
            <a:lvl6pPr marL="1517904" indent="-167639" algn="l" rtl="0">
              <a:spcBef>
                <a:spcPts val="280"/>
              </a:spcBef>
              <a:buClr>
                <a:schemeClr val="accent1"/>
              </a:buClr>
              <a:buFont typeface="Noto Symbol"/>
              <a:buChar char="○"/>
              <a:defRPr/>
            </a:lvl6pPr>
            <a:lvl7pPr marL="1719072" indent="-165608" algn="l" rtl="0">
              <a:spcBef>
                <a:spcPts val="280"/>
              </a:spcBef>
              <a:buClr>
                <a:schemeClr val="accent1"/>
              </a:buClr>
              <a:buFont typeface="Noto Symbol"/>
              <a:buChar char="○"/>
              <a:defRPr/>
            </a:lvl7pPr>
            <a:lvl8pPr marL="1920240" indent="-163575" algn="l" rtl="0">
              <a:spcBef>
                <a:spcPts val="280"/>
              </a:spcBef>
              <a:buClr>
                <a:schemeClr val="accent1"/>
              </a:buClr>
              <a:buFont typeface="Noto Symbol"/>
              <a:buChar char="○"/>
              <a:defRPr/>
            </a:lvl8pPr>
            <a:lvl9pPr marL="2121408" indent="-161543" algn="l" rtl="0">
              <a:spcBef>
                <a:spcPts val="280"/>
              </a:spcBef>
              <a:buClr>
                <a:schemeClr val="accent1"/>
              </a:buClr>
              <a:buFont typeface="Noto Symbol"/>
              <a:buChar char="○"/>
              <a:defRPr/>
            </a:lvl9pPr>
          </a:lstStyle>
          <a:p>
            <a:endParaRPr/>
          </a:p>
        </p:txBody>
      </p:sp>
      <p:sp>
        <p:nvSpPr>
          <p:cNvPr id="119" name="Shape 119"/>
          <p:cNvSpPr txBox="1">
            <a:spLocks noGrp="1"/>
          </p:cNvSpPr>
          <p:nvPr>
            <p:ph type="body" idx="2"/>
          </p:nvPr>
        </p:nvSpPr>
        <p:spPr>
          <a:xfrm>
            <a:off x="4645151" y="2313431"/>
            <a:ext cx="3419855" cy="3493007"/>
          </a:xfrm>
          <a:prstGeom prst="rect">
            <a:avLst/>
          </a:prstGeom>
          <a:noFill/>
          <a:ln>
            <a:noFill/>
          </a:ln>
        </p:spPr>
        <p:txBody>
          <a:bodyPr lIns="91425" tIns="91425" rIns="91425" bIns="91425" anchor="t" anchorCtr="0"/>
          <a:lstStyle>
            <a:lvl1pPr marL="342900" indent="-163576" algn="l" rtl="0">
              <a:spcBef>
                <a:spcPts val="480"/>
              </a:spcBef>
              <a:buClr>
                <a:schemeClr val="accent1"/>
              </a:buClr>
              <a:buFont typeface="Noto Symbol"/>
              <a:buChar char="○"/>
              <a:defRPr/>
            </a:lvl1pPr>
            <a:lvl2pPr marL="640080" indent="-178308" algn="l" rtl="0">
              <a:spcBef>
                <a:spcPts val="440"/>
              </a:spcBef>
              <a:buClr>
                <a:schemeClr val="accent1"/>
              </a:buClr>
              <a:buFont typeface="Noto Symbol"/>
              <a:buChar char="○"/>
              <a:defRPr/>
            </a:lvl2pPr>
            <a:lvl3pPr marL="914400" indent="-132080" algn="l" rtl="0">
              <a:spcBef>
                <a:spcPts val="400"/>
              </a:spcBef>
              <a:buClr>
                <a:schemeClr val="accent1"/>
              </a:buClr>
              <a:buFont typeface="Noto Symbol"/>
              <a:buChar char="○"/>
              <a:defRPr/>
            </a:lvl3pPr>
            <a:lvl4pPr marL="1124712" indent="-148844" algn="l" rtl="0">
              <a:spcBef>
                <a:spcPts val="360"/>
              </a:spcBef>
              <a:buClr>
                <a:schemeClr val="accent1"/>
              </a:buClr>
              <a:buFont typeface="Noto Symbol"/>
              <a:buChar char="○"/>
              <a:defRPr/>
            </a:lvl4pPr>
            <a:lvl5pPr marL="1325880" indent="-156464" algn="l" rtl="0">
              <a:spcBef>
                <a:spcPts val="320"/>
              </a:spcBef>
              <a:buClr>
                <a:schemeClr val="accent1"/>
              </a:buClr>
              <a:buFont typeface="Noto Symbol"/>
              <a:buChar char="○"/>
              <a:defRPr/>
            </a:lvl5pPr>
            <a:lvl6pPr marL="1517904" indent="-167639" algn="l" rtl="0">
              <a:spcBef>
                <a:spcPts val="280"/>
              </a:spcBef>
              <a:buClr>
                <a:schemeClr val="accent1"/>
              </a:buClr>
              <a:buFont typeface="Noto Symbol"/>
              <a:buChar char="○"/>
              <a:defRPr/>
            </a:lvl6pPr>
            <a:lvl7pPr marL="1719072" indent="-165608" algn="l" rtl="0">
              <a:spcBef>
                <a:spcPts val="280"/>
              </a:spcBef>
              <a:buClr>
                <a:schemeClr val="accent1"/>
              </a:buClr>
              <a:buFont typeface="Noto Symbol"/>
              <a:buChar char="○"/>
              <a:defRPr/>
            </a:lvl7pPr>
            <a:lvl8pPr marL="1920240" indent="-163575" algn="l" rtl="0">
              <a:spcBef>
                <a:spcPts val="280"/>
              </a:spcBef>
              <a:buClr>
                <a:schemeClr val="accent1"/>
              </a:buClr>
              <a:buFont typeface="Noto Symbol"/>
              <a:buChar char="○"/>
              <a:defRPr/>
            </a:lvl8pPr>
            <a:lvl9pPr marL="2121408" indent="-161543" algn="l" rtl="0">
              <a:spcBef>
                <a:spcPts val="280"/>
              </a:spcBef>
              <a:buClr>
                <a:schemeClr val="accent1"/>
              </a:buClr>
              <a:buFont typeface="Noto Symbol"/>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2" name="Shape 122"/>
          <p:cNvSpPr txBox="1">
            <a:spLocks noGrp="1"/>
          </p:cNvSpPr>
          <p:nvPr>
            <p:ph type="body" idx="1"/>
          </p:nvPr>
        </p:nvSpPr>
        <p:spPr>
          <a:xfrm>
            <a:off x="1412111" y="2316008"/>
            <a:ext cx="3057147" cy="639762"/>
          </a:xfrm>
          <a:prstGeom prst="rect">
            <a:avLst/>
          </a:prstGeom>
          <a:noFill/>
          <a:ln>
            <a:noFill/>
          </a:ln>
        </p:spPr>
        <p:txBody>
          <a:bodyPr lIns="91425" tIns="91425" rIns="91425" bIns="91425" anchor="b" anchorCtr="0"/>
          <a:lstStyle>
            <a:lvl1pPr marL="0" indent="0" rtl="0">
              <a:spcBef>
                <a:spcPts val="0"/>
              </a:spcBef>
              <a:buClr>
                <a:schemeClr val="accent1"/>
              </a:buClr>
              <a:buFont typeface="Century Gothic"/>
              <a:buNone/>
              <a:defRPr/>
            </a:lvl1pPr>
            <a:lvl2pPr marL="457200" indent="0" rtl="0">
              <a:spcBef>
                <a:spcPts val="0"/>
              </a:spcBef>
              <a:buFont typeface="Century Gothic"/>
              <a:buNone/>
              <a:defRPr/>
            </a:lvl2pPr>
            <a:lvl3pPr marL="914400" indent="0" rtl="0">
              <a:spcBef>
                <a:spcPts val="0"/>
              </a:spcBef>
              <a:buFont typeface="Century Gothic"/>
              <a:buNone/>
              <a:defRPr/>
            </a:lvl3pPr>
            <a:lvl4pPr marL="1371600" indent="0" rtl="0">
              <a:spcBef>
                <a:spcPts val="0"/>
              </a:spcBef>
              <a:buFont typeface="Century Gothic"/>
              <a:buNone/>
              <a:defRPr/>
            </a:lvl4pPr>
            <a:lvl5pPr marL="1828800" indent="0" rtl="0">
              <a:spcBef>
                <a:spcPts val="0"/>
              </a:spcBef>
              <a:buFont typeface="Century Gothic"/>
              <a:buNone/>
              <a:defRPr/>
            </a:lvl5pPr>
            <a:lvl6pPr marL="2286000" indent="0" rtl="0">
              <a:spcBef>
                <a:spcPts val="0"/>
              </a:spcBef>
              <a:buFont typeface="Century Gothic"/>
              <a:buNone/>
              <a:defRPr/>
            </a:lvl6pPr>
            <a:lvl7pPr marL="2743200" indent="0" rtl="0">
              <a:spcBef>
                <a:spcPts val="0"/>
              </a:spcBef>
              <a:buFont typeface="Century Gothic"/>
              <a:buNone/>
              <a:defRPr/>
            </a:lvl7pPr>
            <a:lvl8pPr marL="3200400" indent="0" rtl="0">
              <a:spcBef>
                <a:spcPts val="0"/>
              </a:spcBef>
              <a:buFont typeface="Century Gothic"/>
              <a:buNone/>
              <a:defRPr/>
            </a:lvl8pPr>
            <a:lvl9pPr marL="3657600" indent="0" rtl="0">
              <a:spcBef>
                <a:spcPts val="0"/>
              </a:spcBef>
              <a:buFont typeface="Century Gothic"/>
              <a:buNone/>
              <a:defRPr/>
            </a:lvl9pPr>
          </a:lstStyle>
          <a:p>
            <a:endParaRPr/>
          </a:p>
        </p:txBody>
      </p:sp>
      <p:sp>
        <p:nvSpPr>
          <p:cNvPr id="123" name="Shape 123"/>
          <p:cNvSpPr txBox="1">
            <a:spLocks noGrp="1"/>
          </p:cNvSpPr>
          <p:nvPr>
            <p:ph type="body" idx="2"/>
          </p:nvPr>
        </p:nvSpPr>
        <p:spPr>
          <a:xfrm>
            <a:off x="1041720" y="2974693"/>
            <a:ext cx="3419855" cy="283579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4" name="Shape 124"/>
          <p:cNvSpPr txBox="1">
            <a:spLocks noGrp="1"/>
          </p:cNvSpPr>
          <p:nvPr>
            <p:ph type="body" idx="3"/>
          </p:nvPr>
        </p:nvSpPr>
        <p:spPr>
          <a:xfrm>
            <a:off x="5011837" y="2316009"/>
            <a:ext cx="3055716" cy="639762"/>
          </a:xfrm>
          <a:prstGeom prst="rect">
            <a:avLst/>
          </a:prstGeom>
          <a:noFill/>
          <a:ln>
            <a:noFill/>
          </a:ln>
        </p:spPr>
        <p:txBody>
          <a:bodyPr lIns="91425" tIns="91425" rIns="91425" bIns="91425" anchor="b" anchorCtr="0"/>
          <a:lstStyle>
            <a:lvl1pPr marL="0" indent="0" rtl="0">
              <a:spcBef>
                <a:spcPts val="0"/>
              </a:spcBef>
              <a:buClr>
                <a:schemeClr val="accent1"/>
              </a:buClr>
              <a:buFont typeface="Century Gothic"/>
              <a:buNone/>
              <a:defRPr/>
            </a:lvl1pPr>
            <a:lvl2pPr marL="457200" indent="0" rtl="0">
              <a:spcBef>
                <a:spcPts val="0"/>
              </a:spcBef>
              <a:buFont typeface="Century Gothic"/>
              <a:buNone/>
              <a:defRPr/>
            </a:lvl2pPr>
            <a:lvl3pPr marL="914400" indent="0" rtl="0">
              <a:spcBef>
                <a:spcPts val="0"/>
              </a:spcBef>
              <a:buFont typeface="Century Gothic"/>
              <a:buNone/>
              <a:defRPr/>
            </a:lvl3pPr>
            <a:lvl4pPr marL="1371600" indent="0" rtl="0">
              <a:spcBef>
                <a:spcPts val="0"/>
              </a:spcBef>
              <a:buFont typeface="Century Gothic"/>
              <a:buNone/>
              <a:defRPr/>
            </a:lvl4pPr>
            <a:lvl5pPr marL="1828800" indent="0" rtl="0">
              <a:spcBef>
                <a:spcPts val="0"/>
              </a:spcBef>
              <a:buFont typeface="Century Gothic"/>
              <a:buNone/>
              <a:defRPr/>
            </a:lvl5pPr>
            <a:lvl6pPr marL="2286000" indent="0" rtl="0">
              <a:spcBef>
                <a:spcPts val="0"/>
              </a:spcBef>
              <a:buFont typeface="Century Gothic"/>
              <a:buNone/>
              <a:defRPr/>
            </a:lvl6pPr>
            <a:lvl7pPr marL="2743200" indent="0" rtl="0">
              <a:spcBef>
                <a:spcPts val="0"/>
              </a:spcBef>
              <a:buFont typeface="Century Gothic"/>
              <a:buNone/>
              <a:defRPr/>
            </a:lvl7pPr>
            <a:lvl8pPr marL="3200400" indent="0" rtl="0">
              <a:spcBef>
                <a:spcPts val="0"/>
              </a:spcBef>
              <a:buFont typeface="Century Gothic"/>
              <a:buNone/>
              <a:defRPr/>
            </a:lvl8pPr>
            <a:lvl9pPr marL="3657600" indent="0" rtl="0">
              <a:spcBef>
                <a:spcPts val="0"/>
              </a:spcBef>
              <a:buFont typeface="Century Gothic"/>
              <a:buNone/>
              <a:defRPr/>
            </a:lvl9pPr>
          </a:lstStyle>
          <a:p>
            <a:endParaRPr/>
          </a:p>
        </p:txBody>
      </p:sp>
      <p:sp>
        <p:nvSpPr>
          <p:cNvPr id="125" name="Shape 125"/>
          <p:cNvSpPr txBox="1">
            <a:spLocks noGrp="1"/>
          </p:cNvSpPr>
          <p:nvPr>
            <p:ph type="body" idx="4"/>
          </p:nvPr>
        </p:nvSpPr>
        <p:spPr>
          <a:xfrm>
            <a:off x="4645151" y="2974693"/>
            <a:ext cx="3419855" cy="283579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6" name="Shape 126"/>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7" name="Shape 127"/>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8" name="Shape 128"/>
          <p:cNvSpPr txBox="1">
            <a:spLocks noGrp="1"/>
          </p:cNvSpPr>
          <p:nvPr>
            <p:ph type="sldNum" idx="12"/>
          </p:nvPr>
        </p:nvSpPr>
        <p:spPr>
          <a:xfrm>
            <a:off x="4649096" y="224490"/>
            <a:ext cx="1332156" cy="365125"/>
          </a:xfrm>
          <a:prstGeom prst="rect">
            <a:avLst/>
          </a:prstGeom>
          <a:noFill/>
          <a:ln>
            <a:noFill/>
          </a:ln>
        </p:spPr>
        <p:txBody>
          <a:bodyPr lIns="91425" tIns="45700" rIns="91425" bIns="45700" anchor="ctr" anchorCtr="0">
            <a:noAutofit/>
          </a:bodyPr>
          <a:lstStyle>
            <a:lvl1pPr marL="0" marR="0" indent="0" algn="l" rtl="0">
              <a:spcBef>
                <a:spcPts val="0"/>
              </a:spcBef>
              <a:buNone/>
              <a:defRPr sz="1200" b="0" i="0" u="none" strike="noStrike" cap="none" baseline="0">
                <a:solidFill>
                  <a:srgbClr val="FEFEFE"/>
                </a:solidFill>
                <a:latin typeface="Century Gothic"/>
                <a:ea typeface="Century Gothic"/>
                <a:cs typeface="Century Gothic"/>
                <a:sym typeface="Century Gothic"/>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algn="l" rtl="0">
              <a:spcBef>
                <a:spcPts val="0"/>
              </a:spcBef>
              <a:buClr>
                <a:schemeClr val="accent1"/>
              </a:buClr>
              <a:buFont typeface="Century Gothic"/>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1" name="Shape 131"/>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2" name="Shape 132"/>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3" name="Shape 133"/>
          <p:cNvSpPr txBox="1">
            <a:spLocks noGrp="1"/>
          </p:cNvSpPr>
          <p:nvPr>
            <p:ph type="sldNum" idx="12"/>
          </p:nvPr>
        </p:nvSpPr>
        <p:spPr>
          <a:xfrm>
            <a:off x="4649096" y="224490"/>
            <a:ext cx="1332156" cy="365125"/>
          </a:xfrm>
          <a:prstGeom prst="rect">
            <a:avLst/>
          </a:prstGeom>
          <a:noFill/>
          <a:ln>
            <a:noFill/>
          </a:ln>
        </p:spPr>
        <p:txBody>
          <a:bodyPr lIns="91425" tIns="45700" rIns="91425" bIns="45700" anchor="ctr" anchorCtr="0">
            <a:noAutofit/>
          </a:bodyPr>
          <a:lstStyle>
            <a:lvl1pPr marL="0" marR="0" indent="0" algn="l" rtl="0">
              <a:spcBef>
                <a:spcPts val="0"/>
              </a:spcBef>
              <a:buNone/>
              <a:defRPr sz="1200" b="0" i="0" u="none" strike="noStrike" cap="none" baseline="0">
                <a:solidFill>
                  <a:srgbClr val="FEFEFE"/>
                </a:solidFill>
                <a:latin typeface="Century Gothic"/>
                <a:ea typeface="Century Gothic"/>
                <a:cs typeface="Century Gothic"/>
                <a:sym typeface="Century Gothic"/>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4"/>
        <p:cNvGrpSpPr/>
        <p:nvPr/>
      </p:nvGrpSpPr>
      <p:grpSpPr>
        <a:xfrm>
          <a:off x="0" y="0"/>
          <a:ext cx="0" cy="0"/>
          <a:chOff x="0" y="0"/>
          <a:chExt cx="0" cy="0"/>
        </a:xfrm>
      </p:grpSpPr>
      <p:sp>
        <p:nvSpPr>
          <p:cNvPr id="135" name="Shape 135"/>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6" name="Shape 136"/>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7" name="Shape 137"/>
          <p:cNvSpPr txBox="1">
            <a:spLocks noGrp="1"/>
          </p:cNvSpPr>
          <p:nvPr>
            <p:ph type="sldNum" idx="12"/>
          </p:nvPr>
        </p:nvSpPr>
        <p:spPr>
          <a:xfrm>
            <a:off x="4649096" y="224490"/>
            <a:ext cx="1332156" cy="365125"/>
          </a:xfrm>
          <a:prstGeom prst="rect">
            <a:avLst/>
          </a:prstGeom>
          <a:noFill/>
          <a:ln>
            <a:noFill/>
          </a:ln>
        </p:spPr>
        <p:txBody>
          <a:bodyPr lIns="91425" tIns="45700" rIns="91425" bIns="45700" anchor="ctr" anchorCtr="0">
            <a:noAutofit/>
          </a:bodyPr>
          <a:lstStyle>
            <a:lvl1pPr marL="0" marR="0" indent="0" algn="l" rtl="0">
              <a:spcBef>
                <a:spcPts val="0"/>
              </a:spcBef>
              <a:buNone/>
              <a:defRPr sz="1200" b="0" i="0" u="none" strike="noStrike" cap="none" baseline="0">
                <a:solidFill>
                  <a:srgbClr val="FEFEFE"/>
                </a:solidFill>
                <a:latin typeface="Century Gothic"/>
                <a:ea typeface="Century Gothic"/>
                <a:cs typeface="Century Gothic"/>
                <a:sym typeface="Century Gothic"/>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38"/>
        <p:cNvGrpSpPr/>
        <p:nvPr/>
      </p:nvGrpSpPr>
      <p:grpSpPr>
        <a:xfrm>
          <a:off x="0" y="0"/>
          <a:ext cx="0" cy="0"/>
          <a:chOff x="0" y="0"/>
          <a:chExt cx="0" cy="0"/>
        </a:xfrm>
      </p:grpSpPr>
      <p:grpSp>
        <p:nvGrpSpPr>
          <p:cNvPr id="139" name="Shape 139"/>
          <p:cNvGrpSpPr/>
          <p:nvPr/>
        </p:nvGrpSpPr>
        <p:grpSpPr>
          <a:xfrm>
            <a:off x="-644958" y="0"/>
            <a:ext cx="10458653" cy="7117070"/>
            <a:chOff x="-644958" y="0"/>
            <a:chExt cx="10458653" cy="7117070"/>
          </a:xfrm>
        </p:grpSpPr>
        <p:grpSp>
          <p:nvGrpSpPr>
            <p:cNvPr id="140" name="Shape 140"/>
            <p:cNvGrpSpPr/>
            <p:nvPr/>
          </p:nvGrpSpPr>
          <p:grpSpPr>
            <a:xfrm>
              <a:off x="0" y="0"/>
              <a:ext cx="9144000" cy="6858000"/>
              <a:chOff x="0" y="0"/>
              <a:chExt cx="9144000" cy="6858000"/>
            </a:xfrm>
          </p:grpSpPr>
          <p:grpSp>
            <p:nvGrpSpPr>
              <p:cNvPr id="141" name="Shape 141"/>
              <p:cNvGrpSpPr/>
              <p:nvPr/>
            </p:nvGrpSpPr>
            <p:grpSpPr>
              <a:xfrm>
                <a:off x="0" y="0"/>
                <a:ext cx="2514599" cy="6858000"/>
                <a:chOff x="0" y="0"/>
                <a:chExt cx="2514599" cy="6858000"/>
              </a:xfrm>
            </p:grpSpPr>
            <p:sp>
              <p:nvSpPr>
                <p:cNvPr id="142" name="Shape 142"/>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43" name="Shape 143"/>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44" name="Shape 144"/>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grpSp>
            <p:nvGrpSpPr>
              <p:cNvPr id="145" name="Shape 145"/>
              <p:cNvGrpSpPr/>
              <p:nvPr/>
            </p:nvGrpSpPr>
            <p:grpSpPr>
              <a:xfrm>
                <a:off x="422910" y="0"/>
                <a:ext cx="2514599" cy="6858000"/>
                <a:chOff x="0" y="0"/>
                <a:chExt cx="2514599" cy="6858000"/>
              </a:xfrm>
            </p:grpSpPr>
            <p:sp>
              <p:nvSpPr>
                <p:cNvPr id="146" name="Shape 146"/>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47" name="Shape 147"/>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48" name="Shape 148"/>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grpSp>
            <p:nvGrpSpPr>
              <p:cNvPr id="149" name="Shape 149"/>
              <p:cNvGrpSpPr/>
              <p:nvPr/>
            </p:nvGrpSpPr>
            <p:grpSpPr>
              <a:xfrm rot="10800000">
                <a:off x="6629400" y="0"/>
                <a:ext cx="2514599" cy="6858000"/>
                <a:chOff x="0" y="0"/>
                <a:chExt cx="2514599" cy="6858000"/>
              </a:xfrm>
            </p:grpSpPr>
            <p:sp>
              <p:nvSpPr>
                <p:cNvPr id="150" name="Shape 150"/>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51" name="Shape 151"/>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52" name="Shape 152"/>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sp>
            <p:nvSpPr>
              <p:cNvPr id="153" name="Shape 153"/>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54" name="Shape 154"/>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55" name="Shape 155"/>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sp>
          <p:nvSpPr>
            <p:cNvPr id="156" name="Shape 156"/>
            <p:cNvSpPr/>
            <p:nvPr/>
          </p:nvSpPr>
          <p:spPr>
            <a:xfrm>
              <a:off x="-11875" y="5035137"/>
              <a:ext cx="9143999" cy="1175654"/>
            </a:xfrm>
            <a:custGeom>
              <a:avLst/>
              <a:gdLst/>
              <a:ahLst/>
              <a:cxnLst/>
              <a:rect l="0" t="0" r="0" b="0"/>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157" name="Shape 157"/>
            <p:cNvSpPr/>
            <p:nvPr/>
          </p:nvSpPr>
          <p:spPr>
            <a:xfrm>
              <a:off x="-11875" y="3467594"/>
              <a:ext cx="9143999" cy="890649"/>
            </a:xfrm>
            <a:custGeom>
              <a:avLst/>
              <a:gdLst/>
              <a:ahLst/>
              <a:cxnLst/>
              <a:rect l="0" t="0" r="0" b="0"/>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158" name="Shape 158"/>
            <p:cNvSpPr/>
            <p:nvPr/>
          </p:nvSpPr>
          <p:spPr>
            <a:xfrm>
              <a:off x="-23750" y="5640778"/>
              <a:ext cx="3004456" cy="1211282"/>
            </a:xfrm>
            <a:custGeom>
              <a:avLst/>
              <a:gdLst/>
              <a:ahLst/>
              <a:cxnLst/>
              <a:rect l="0" t="0" r="0" b="0"/>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159" name="Shape 159"/>
            <p:cNvSpPr/>
            <p:nvPr/>
          </p:nvSpPr>
          <p:spPr>
            <a:xfrm>
              <a:off x="-11875" y="5284519"/>
              <a:ext cx="9143999" cy="1478477"/>
            </a:xfrm>
            <a:custGeom>
              <a:avLst/>
              <a:gdLst/>
              <a:ahLst/>
              <a:cxnLst/>
              <a:rect l="0" t="0" r="0" b="0"/>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160" name="Shape 160"/>
            <p:cNvSpPr/>
            <p:nvPr/>
          </p:nvSpPr>
          <p:spPr>
            <a:xfrm>
              <a:off x="2137558" y="5132119"/>
              <a:ext cx="6982690" cy="1719941"/>
            </a:xfrm>
            <a:custGeom>
              <a:avLst/>
              <a:gdLst/>
              <a:ahLst/>
              <a:cxnLst/>
              <a:rect l="0" t="0" r="0" b="0"/>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161" name="Shape 161"/>
            <p:cNvSpPr/>
            <p:nvPr/>
          </p:nvSpPr>
          <p:spPr>
            <a:xfrm rot="1800000">
              <a:off x="2996164" y="2859251"/>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62" name="Shape 162"/>
            <p:cNvSpPr/>
            <p:nvPr/>
          </p:nvSpPr>
          <p:spPr>
            <a:xfrm rot="1800000">
              <a:off x="3720064" y="41260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63" name="Shape 163"/>
            <p:cNvSpPr/>
            <p:nvPr/>
          </p:nvSpPr>
          <p:spPr>
            <a:xfrm rot="1800000">
              <a:off x="3729590" y="1592427"/>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64" name="Shape 164"/>
            <p:cNvSpPr/>
            <p:nvPr/>
          </p:nvSpPr>
          <p:spPr>
            <a:xfrm rot="1800000">
              <a:off x="2977114" y="325603"/>
              <a:ext cx="1601399" cy="1388235"/>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65" name="Shape 165"/>
            <p:cNvSpPr/>
            <p:nvPr/>
          </p:nvSpPr>
          <p:spPr>
            <a:xfrm rot="1800000">
              <a:off x="4463014" y="5383378"/>
              <a:ext cx="1601399" cy="1388235"/>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66" name="Shape 166"/>
            <p:cNvSpPr/>
            <p:nvPr/>
          </p:nvSpPr>
          <p:spPr>
            <a:xfrm rot="1799999">
              <a:off x="-382403" y="4201527"/>
              <a:ext cx="1261498" cy="1388235"/>
            </a:xfrm>
            <a:custGeom>
              <a:avLst/>
              <a:gdLst/>
              <a:ahLst/>
              <a:cxnLst/>
              <a:rect l="0" t="0" r="0" b="0"/>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67" name="Shape 167"/>
            <p:cNvSpPr/>
            <p:nvPr/>
          </p:nvSpPr>
          <p:spPr>
            <a:xfrm rot="1800000">
              <a:off x="24364" y="540242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68" name="Shape 168"/>
            <p:cNvSpPr/>
            <p:nvPr/>
          </p:nvSpPr>
          <p:spPr>
            <a:xfrm rot="1800000">
              <a:off x="52940" y="284972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69" name="Shape 169"/>
            <p:cNvSpPr/>
            <p:nvPr/>
          </p:nvSpPr>
          <p:spPr>
            <a:xfrm rot="1800000">
              <a:off x="776839" y="4126076"/>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70" name="Shape 170"/>
            <p:cNvSpPr/>
            <p:nvPr/>
          </p:nvSpPr>
          <p:spPr>
            <a:xfrm rot="1800000">
              <a:off x="1510264" y="5411953"/>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71" name="Shape 171"/>
            <p:cNvSpPr/>
            <p:nvPr/>
          </p:nvSpPr>
          <p:spPr>
            <a:xfrm rot="1800000">
              <a:off x="1529315" y="2859251"/>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72" name="Shape 172"/>
            <p:cNvSpPr/>
            <p:nvPr/>
          </p:nvSpPr>
          <p:spPr>
            <a:xfrm rot="1800000">
              <a:off x="795889" y="1563852"/>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73" name="Shape 173"/>
            <p:cNvSpPr/>
            <p:nvPr/>
          </p:nvSpPr>
          <p:spPr>
            <a:xfrm rot="1800000">
              <a:off x="6806165" y="4145128"/>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74" name="Shape 174"/>
            <p:cNvSpPr/>
            <p:nvPr/>
          </p:nvSpPr>
          <p:spPr>
            <a:xfrm rot="1800000">
              <a:off x="7549115" y="54214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75" name="Shape 175"/>
            <p:cNvSpPr/>
            <p:nvPr/>
          </p:nvSpPr>
          <p:spPr>
            <a:xfrm rot="1800000">
              <a:off x="7549116" y="286877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76" name="Shape 176"/>
            <p:cNvSpPr/>
            <p:nvPr/>
          </p:nvSpPr>
          <p:spPr>
            <a:xfrm rot="1799999">
              <a:off x="8306521" y="4055629"/>
              <a:ext cx="1243406" cy="1388235"/>
            </a:xfrm>
            <a:custGeom>
              <a:avLst/>
              <a:gdLst/>
              <a:ahLst/>
              <a:cxnLst/>
              <a:rect l="0" t="0" r="0" b="0"/>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77" name="Shape 177"/>
            <p:cNvSpPr/>
            <p:nvPr/>
          </p:nvSpPr>
          <p:spPr>
            <a:xfrm rot="1799999">
              <a:off x="8306771" y="1511523"/>
              <a:ext cx="1241870" cy="1388821"/>
            </a:xfrm>
            <a:custGeom>
              <a:avLst/>
              <a:gdLst/>
              <a:ahLst/>
              <a:cxnLst/>
              <a:rect l="0" t="0" r="0" b="0"/>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sp>
        <p:nvSpPr>
          <p:cNvPr id="178" name="Shape 178"/>
          <p:cNvSpPr/>
          <p:nvPr/>
        </p:nvSpPr>
        <p:spPr>
          <a:xfrm>
            <a:off x="4561242" y="-21511"/>
            <a:ext cx="3679116" cy="6271840"/>
          </a:xfrm>
          <a:prstGeom prst="rect">
            <a:avLst/>
          </a:prstGeom>
          <a:solidFill>
            <a:srgbClr val="F5F5F5"/>
          </a:solidFill>
          <a:ln w="15875" cap="flat" cmpd="sng">
            <a:solidFill>
              <a:srgbClr val="74A50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79" name="Shape 179"/>
          <p:cNvSpPr/>
          <p:nvPr/>
        </p:nvSpPr>
        <p:spPr>
          <a:xfrm>
            <a:off x="4649096" y="-21510"/>
            <a:ext cx="3505200" cy="623938"/>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80" name="Shape 180"/>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1" name="Shape 181"/>
          <p:cNvSpPr txBox="1">
            <a:spLocks noGrp="1"/>
          </p:cNvSpPr>
          <p:nvPr>
            <p:ph type="sldNum" idx="12"/>
          </p:nvPr>
        </p:nvSpPr>
        <p:spPr>
          <a:xfrm>
            <a:off x="4649096" y="224490"/>
            <a:ext cx="1332156" cy="365125"/>
          </a:xfrm>
          <a:prstGeom prst="rect">
            <a:avLst/>
          </a:prstGeom>
          <a:noFill/>
          <a:ln>
            <a:noFill/>
          </a:ln>
        </p:spPr>
        <p:txBody>
          <a:bodyPr lIns="91425" tIns="45700" rIns="91425" bIns="45700" anchor="ctr" anchorCtr="0">
            <a:noAutofit/>
          </a:bodyPr>
          <a:lstStyle>
            <a:lvl1pPr marL="0" marR="0" indent="0" algn="l" rtl="0">
              <a:spcBef>
                <a:spcPts val="0"/>
              </a:spcBef>
              <a:buNone/>
              <a:defRPr sz="1200" b="0" i="0" u="none" strike="noStrike" cap="none" baseline="0">
                <a:solidFill>
                  <a:srgbClr val="FEFEFE"/>
                </a:solidFill>
                <a:latin typeface="Century Gothic"/>
                <a:ea typeface="Century Gothic"/>
                <a:cs typeface="Century Gothic"/>
                <a:sym typeface="Century Gothic"/>
              </a:defRPr>
            </a:lvl1pPr>
          </a:lstStyle>
          <a:p>
            <a:pPr marL="0" lvl="0" indent="0">
              <a:spcBef>
                <a:spcPts val="0"/>
              </a:spcBef>
              <a:buSzPct val="25000"/>
              <a:buNone/>
            </a:pPr>
            <a:fld id="{00000000-1234-1234-1234-123412341234}" type="slidenum">
              <a:rPr lang="en-US"/>
              <a:t>‹#›</a:t>
            </a:fld>
            <a:endParaRPr lang="en-US"/>
          </a:p>
        </p:txBody>
      </p:sp>
      <p:sp>
        <p:nvSpPr>
          <p:cNvPr id="182" name="Shape 182"/>
          <p:cNvSpPr/>
          <p:nvPr/>
        </p:nvSpPr>
        <p:spPr>
          <a:xfrm>
            <a:off x="905570" y="601883"/>
            <a:ext cx="3562257" cy="5648445"/>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83" name="Shape 183"/>
          <p:cNvSpPr txBox="1">
            <a:spLocks noGrp="1"/>
          </p:cNvSpPr>
          <p:nvPr>
            <p:ph type="body" idx="1"/>
          </p:nvPr>
        </p:nvSpPr>
        <p:spPr>
          <a:xfrm>
            <a:off x="1145894" y="856526"/>
            <a:ext cx="3090440" cy="515073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4" name="Shape 184"/>
          <p:cNvSpPr/>
          <p:nvPr/>
        </p:nvSpPr>
        <p:spPr>
          <a:xfrm>
            <a:off x="4650889" y="6088283"/>
            <a:ext cx="3505200" cy="8174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85" name="Shape 185"/>
          <p:cNvSpPr txBox="1">
            <a:spLocks noGrp="1"/>
          </p:cNvSpPr>
          <p:nvPr>
            <p:ph type="ftr" idx="11"/>
          </p:nvPr>
        </p:nvSpPr>
        <p:spPr>
          <a:xfrm>
            <a:off x="4641448" y="5724835"/>
            <a:ext cx="3493664"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6" name="Shape 186"/>
          <p:cNvSpPr txBox="1">
            <a:spLocks noGrp="1"/>
          </p:cNvSpPr>
          <p:nvPr>
            <p:ph type="title"/>
          </p:nvPr>
        </p:nvSpPr>
        <p:spPr>
          <a:xfrm>
            <a:off x="4739832" y="2657433"/>
            <a:ext cx="3304571" cy="1463152"/>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7" name="Shape 187"/>
          <p:cNvSpPr txBox="1">
            <a:spLocks noGrp="1"/>
          </p:cNvSpPr>
          <p:nvPr>
            <p:ph type="body" idx="2"/>
          </p:nvPr>
        </p:nvSpPr>
        <p:spPr>
          <a:xfrm>
            <a:off x="4736592" y="4136994"/>
            <a:ext cx="3298784" cy="1517903"/>
          </a:xfrm>
          <a:prstGeom prst="rect">
            <a:avLst/>
          </a:prstGeom>
          <a:noFill/>
          <a:ln>
            <a:noFill/>
          </a:ln>
        </p:spPr>
        <p:txBody>
          <a:bodyPr lIns="91425" tIns="91425" rIns="91425" bIns="91425" anchor="t" anchorCtr="0"/>
          <a:lstStyle>
            <a:lvl1pPr marL="0" indent="0" rtl="0">
              <a:spcBef>
                <a:spcPts val="0"/>
              </a:spcBef>
              <a:buClr>
                <a:srgbClr val="424242"/>
              </a:buClr>
              <a:buFont typeface="Century Gothic"/>
              <a:buNone/>
              <a:defRPr/>
            </a:lvl1pPr>
            <a:lvl2pPr marL="457200" indent="0" rtl="0">
              <a:spcBef>
                <a:spcPts val="0"/>
              </a:spcBef>
              <a:buFont typeface="Century Gothic"/>
              <a:buNone/>
              <a:defRPr/>
            </a:lvl2pPr>
            <a:lvl3pPr marL="914400" indent="0" rtl="0">
              <a:spcBef>
                <a:spcPts val="0"/>
              </a:spcBef>
              <a:buFont typeface="Century Gothic"/>
              <a:buNone/>
              <a:defRPr/>
            </a:lvl3pPr>
            <a:lvl4pPr marL="1371600" indent="0" rtl="0">
              <a:spcBef>
                <a:spcPts val="0"/>
              </a:spcBef>
              <a:buFont typeface="Century Gothic"/>
              <a:buNone/>
              <a:defRPr/>
            </a:lvl4pPr>
            <a:lvl5pPr marL="1828800" indent="0" rtl="0">
              <a:spcBef>
                <a:spcPts val="0"/>
              </a:spcBef>
              <a:buFont typeface="Century Gothic"/>
              <a:buNone/>
              <a:defRPr/>
            </a:lvl5pPr>
            <a:lvl6pPr marL="2286000" indent="0" rtl="0">
              <a:spcBef>
                <a:spcPts val="0"/>
              </a:spcBef>
              <a:buFont typeface="Century Gothic"/>
              <a:buNone/>
              <a:defRPr/>
            </a:lvl6pPr>
            <a:lvl7pPr marL="2743200" indent="0" rtl="0">
              <a:spcBef>
                <a:spcPts val="0"/>
              </a:spcBef>
              <a:buFont typeface="Century Gothic"/>
              <a:buNone/>
              <a:defRPr/>
            </a:lvl7pPr>
            <a:lvl8pPr marL="3200400" indent="0" rtl="0">
              <a:spcBef>
                <a:spcPts val="0"/>
              </a:spcBef>
              <a:buFont typeface="Century Gothic"/>
              <a:buNone/>
              <a:defRPr/>
            </a:lvl8pPr>
            <a:lvl9pPr marL="3657600" indent="0" rtl="0">
              <a:spcBef>
                <a:spcPts val="0"/>
              </a:spcBef>
              <a:buFont typeface="Century Gothic"/>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88"/>
        <p:cNvGrpSpPr/>
        <p:nvPr/>
      </p:nvGrpSpPr>
      <p:grpSpPr>
        <a:xfrm>
          <a:off x="0" y="0"/>
          <a:ext cx="0" cy="0"/>
          <a:chOff x="0" y="0"/>
          <a:chExt cx="0" cy="0"/>
        </a:xfrm>
      </p:grpSpPr>
      <p:grpSp>
        <p:nvGrpSpPr>
          <p:cNvPr id="189" name="Shape 189"/>
          <p:cNvGrpSpPr/>
          <p:nvPr/>
        </p:nvGrpSpPr>
        <p:grpSpPr>
          <a:xfrm>
            <a:off x="-644958" y="0"/>
            <a:ext cx="10458653" cy="7117070"/>
            <a:chOff x="-644958" y="0"/>
            <a:chExt cx="10458653" cy="7117070"/>
          </a:xfrm>
        </p:grpSpPr>
        <p:grpSp>
          <p:nvGrpSpPr>
            <p:cNvPr id="190" name="Shape 190"/>
            <p:cNvGrpSpPr/>
            <p:nvPr/>
          </p:nvGrpSpPr>
          <p:grpSpPr>
            <a:xfrm>
              <a:off x="0" y="0"/>
              <a:ext cx="9144000" cy="6858000"/>
              <a:chOff x="0" y="0"/>
              <a:chExt cx="9144000" cy="6858000"/>
            </a:xfrm>
          </p:grpSpPr>
          <p:grpSp>
            <p:nvGrpSpPr>
              <p:cNvPr id="191" name="Shape 191"/>
              <p:cNvGrpSpPr/>
              <p:nvPr/>
            </p:nvGrpSpPr>
            <p:grpSpPr>
              <a:xfrm>
                <a:off x="0" y="0"/>
                <a:ext cx="2514599" cy="6858000"/>
                <a:chOff x="0" y="0"/>
                <a:chExt cx="2514599" cy="6858000"/>
              </a:xfrm>
            </p:grpSpPr>
            <p:sp>
              <p:nvSpPr>
                <p:cNvPr id="192" name="Shape 192"/>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93" name="Shape 193"/>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94" name="Shape 194"/>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grpSp>
            <p:nvGrpSpPr>
              <p:cNvPr id="195" name="Shape 195"/>
              <p:cNvGrpSpPr/>
              <p:nvPr/>
            </p:nvGrpSpPr>
            <p:grpSpPr>
              <a:xfrm>
                <a:off x="422910" y="0"/>
                <a:ext cx="2514599" cy="6858000"/>
                <a:chOff x="0" y="0"/>
                <a:chExt cx="2514599" cy="6858000"/>
              </a:xfrm>
            </p:grpSpPr>
            <p:sp>
              <p:nvSpPr>
                <p:cNvPr id="196" name="Shape 196"/>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97" name="Shape 197"/>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98" name="Shape 198"/>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grpSp>
            <p:nvGrpSpPr>
              <p:cNvPr id="199" name="Shape 199"/>
              <p:cNvGrpSpPr/>
              <p:nvPr/>
            </p:nvGrpSpPr>
            <p:grpSpPr>
              <a:xfrm rot="10800000">
                <a:off x="6629400" y="0"/>
                <a:ext cx="2514599" cy="6858000"/>
                <a:chOff x="0" y="0"/>
                <a:chExt cx="2514599" cy="6858000"/>
              </a:xfrm>
            </p:grpSpPr>
            <p:sp>
              <p:nvSpPr>
                <p:cNvPr id="200" name="Shape 200"/>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01" name="Shape 201"/>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02" name="Shape 202"/>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sp>
            <p:nvSpPr>
              <p:cNvPr id="203" name="Shape 203"/>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04" name="Shape 204"/>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05" name="Shape 205"/>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sp>
          <p:nvSpPr>
            <p:cNvPr id="206" name="Shape 206"/>
            <p:cNvSpPr/>
            <p:nvPr/>
          </p:nvSpPr>
          <p:spPr>
            <a:xfrm>
              <a:off x="-11875" y="5035137"/>
              <a:ext cx="9143999" cy="1175654"/>
            </a:xfrm>
            <a:custGeom>
              <a:avLst/>
              <a:gdLst/>
              <a:ahLst/>
              <a:cxnLst/>
              <a:rect l="0" t="0" r="0" b="0"/>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207" name="Shape 207"/>
            <p:cNvSpPr/>
            <p:nvPr/>
          </p:nvSpPr>
          <p:spPr>
            <a:xfrm>
              <a:off x="-11875" y="3467594"/>
              <a:ext cx="9143999" cy="890649"/>
            </a:xfrm>
            <a:custGeom>
              <a:avLst/>
              <a:gdLst/>
              <a:ahLst/>
              <a:cxnLst/>
              <a:rect l="0" t="0" r="0" b="0"/>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208" name="Shape 208"/>
            <p:cNvSpPr/>
            <p:nvPr/>
          </p:nvSpPr>
          <p:spPr>
            <a:xfrm>
              <a:off x="-23750" y="5640778"/>
              <a:ext cx="3004456" cy="1211282"/>
            </a:xfrm>
            <a:custGeom>
              <a:avLst/>
              <a:gdLst/>
              <a:ahLst/>
              <a:cxnLst/>
              <a:rect l="0" t="0" r="0" b="0"/>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209" name="Shape 209"/>
            <p:cNvSpPr/>
            <p:nvPr/>
          </p:nvSpPr>
          <p:spPr>
            <a:xfrm>
              <a:off x="-11875" y="5284519"/>
              <a:ext cx="9143999" cy="1478477"/>
            </a:xfrm>
            <a:custGeom>
              <a:avLst/>
              <a:gdLst/>
              <a:ahLst/>
              <a:cxnLst/>
              <a:rect l="0" t="0" r="0" b="0"/>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210" name="Shape 210"/>
            <p:cNvSpPr/>
            <p:nvPr/>
          </p:nvSpPr>
          <p:spPr>
            <a:xfrm>
              <a:off x="2137558" y="5132119"/>
              <a:ext cx="6982690" cy="1719941"/>
            </a:xfrm>
            <a:custGeom>
              <a:avLst/>
              <a:gdLst/>
              <a:ahLst/>
              <a:cxnLst/>
              <a:rect l="0" t="0" r="0" b="0"/>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211" name="Shape 211"/>
            <p:cNvSpPr/>
            <p:nvPr/>
          </p:nvSpPr>
          <p:spPr>
            <a:xfrm rot="1800000">
              <a:off x="2996164" y="2859251"/>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12" name="Shape 212"/>
            <p:cNvSpPr/>
            <p:nvPr/>
          </p:nvSpPr>
          <p:spPr>
            <a:xfrm rot="1800000">
              <a:off x="3720064" y="41260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13" name="Shape 213"/>
            <p:cNvSpPr/>
            <p:nvPr/>
          </p:nvSpPr>
          <p:spPr>
            <a:xfrm rot="1800000">
              <a:off x="3729590" y="1592427"/>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14" name="Shape 214"/>
            <p:cNvSpPr/>
            <p:nvPr/>
          </p:nvSpPr>
          <p:spPr>
            <a:xfrm rot="1800000">
              <a:off x="2977114" y="325603"/>
              <a:ext cx="1601399" cy="1388235"/>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15" name="Shape 215"/>
            <p:cNvSpPr/>
            <p:nvPr/>
          </p:nvSpPr>
          <p:spPr>
            <a:xfrm rot="1800000">
              <a:off x="4463014" y="5383378"/>
              <a:ext cx="1601399" cy="1388235"/>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16" name="Shape 216"/>
            <p:cNvSpPr/>
            <p:nvPr/>
          </p:nvSpPr>
          <p:spPr>
            <a:xfrm rot="1799999">
              <a:off x="-382403" y="4201527"/>
              <a:ext cx="1261498" cy="1388235"/>
            </a:xfrm>
            <a:custGeom>
              <a:avLst/>
              <a:gdLst/>
              <a:ahLst/>
              <a:cxnLst/>
              <a:rect l="0" t="0" r="0" b="0"/>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17" name="Shape 217"/>
            <p:cNvSpPr/>
            <p:nvPr/>
          </p:nvSpPr>
          <p:spPr>
            <a:xfrm rot="1800000">
              <a:off x="24364" y="540242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18" name="Shape 218"/>
            <p:cNvSpPr/>
            <p:nvPr/>
          </p:nvSpPr>
          <p:spPr>
            <a:xfrm rot="1800000">
              <a:off x="52940" y="284972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19" name="Shape 219"/>
            <p:cNvSpPr/>
            <p:nvPr/>
          </p:nvSpPr>
          <p:spPr>
            <a:xfrm rot="1800000">
              <a:off x="776839" y="4126076"/>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20" name="Shape 220"/>
            <p:cNvSpPr/>
            <p:nvPr/>
          </p:nvSpPr>
          <p:spPr>
            <a:xfrm rot="1800000">
              <a:off x="1510264" y="5411953"/>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21" name="Shape 221"/>
            <p:cNvSpPr/>
            <p:nvPr/>
          </p:nvSpPr>
          <p:spPr>
            <a:xfrm rot="1800000">
              <a:off x="1529315" y="2859251"/>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22" name="Shape 222"/>
            <p:cNvSpPr/>
            <p:nvPr/>
          </p:nvSpPr>
          <p:spPr>
            <a:xfrm rot="1800000">
              <a:off x="795889" y="1563852"/>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23" name="Shape 223"/>
            <p:cNvSpPr/>
            <p:nvPr/>
          </p:nvSpPr>
          <p:spPr>
            <a:xfrm rot="1800000">
              <a:off x="6806165" y="4145128"/>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24" name="Shape 224"/>
            <p:cNvSpPr/>
            <p:nvPr/>
          </p:nvSpPr>
          <p:spPr>
            <a:xfrm rot="1800000">
              <a:off x="7549115" y="54214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25" name="Shape 225"/>
            <p:cNvSpPr/>
            <p:nvPr/>
          </p:nvSpPr>
          <p:spPr>
            <a:xfrm rot="1800000">
              <a:off x="7549116" y="286877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26" name="Shape 226"/>
            <p:cNvSpPr/>
            <p:nvPr/>
          </p:nvSpPr>
          <p:spPr>
            <a:xfrm rot="1799999">
              <a:off x="8306521" y="4055629"/>
              <a:ext cx="1243406" cy="1388235"/>
            </a:xfrm>
            <a:custGeom>
              <a:avLst/>
              <a:gdLst/>
              <a:ahLst/>
              <a:cxnLst/>
              <a:rect l="0" t="0" r="0" b="0"/>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27" name="Shape 227"/>
            <p:cNvSpPr/>
            <p:nvPr/>
          </p:nvSpPr>
          <p:spPr>
            <a:xfrm rot="1799999">
              <a:off x="8306771" y="1511523"/>
              <a:ext cx="1241870" cy="1388821"/>
            </a:xfrm>
            <a:custGeom>
              <a:avLst/>
              <a:gdLst/>
              <a:ahLst/>
              <a:cxnLst/>
              <a:rect l="0" t="0" r="0" b="0"/>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sp>
        <p:nvSpPr>
          <p:cNvPr id="228" name="Shape 228"/>
          <p:cNvSpPr/>
          <p:nvPr/>
        </p:nvSpPr>
        <p:spPr>
          <a:xfrm>
            <a:off x="4561242" y="-21511"/>
            <a:ext cx="3679116" cy="6271840"/>
          </a:xfrm>
          <a:prstGeom prst="rect">
            <a:avLst/>
          </a:prstGeom>
          <a:solidFill>
            <a:srgbClr val="F5F5F5"/>
          </a:solidFill>
          <a:ln w="15875" cap="flat" cmpd="sng">
            <a:solidFill>
              <a:srgbClr val="74A50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29" name="Shape 229"/>
          <p:cNvSpPr/>
          <p:nvPr/>
        </p:nvSpPr>
        <p:spPr>
          <a:xfrm>
            <a:off x="4649096" y="-21510"/>
            <a:ext cx="3505200" cy="623938"/>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30" name="Shape 230"/>
          <p:cNvSpPr/>
          <p:nvPr/>
        </p:nvSpPr>
        <p:spPr>
          <a:xfrm>
            <a:off x="905570" y="601883"/>
            <a:ext cx="3562257" cy="5648445"/>
          </a:xfrm>
          <a:prstGeom prst="rect">
            <a:avLst/>
          </a:prstGeom>
          <a:solidFill>
            <a:srgbClr val="FFFFFF"/>
          </a:solidFill>
          <a:ln w="9525" cap="flat" cmpd="sng">
            <a:solidFill>
              <a:srgbClr val="1E1E1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31" name="Shape 231"/>
          <p:cNvSpPr/>
          <p:nvPr/>
        </p:nvSpPr>
        <p:spPr>
          <a:xfrm>
            <a:off x="4650889" y="6088283"/>
            <a:ext cx="3505200" cy="8174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32" name="Shape 232"/>
          <p:cNvSpPr txBox="1">
            <a:spLocks noGrp="1"/>
          </p:cNvSpPr>
          <p:nvPr>
            <p:ph type="title"/>
          </p:nvPr>
        </p:nvSpPr>
        <p:spPr>
          <a:xfrm>
            <a:off x="4734423" y="2660903"/>
            <a:ext cx="3300983" cy="146303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3" name="Shape 233"/>
          <p:cNvSpPr>
            <a:spLocks noGrp="1"/>
          </p:cNvSpPr>
          <p:nvPr>
            <p:ph type="pic" idx="2"/>
          </p:nvPr>
        </p:nvSpPr>
        <p:spPr>
          <a:xfrm>
            <a:off x="1005208" y="693795"/>
            <a:ext cx="3359623" cy="5468111"/>
          </a:xfrm>
          <a:prstGeom prst="rect">
            <a:avLst/>
          </a:prstGeom>
          <a:noFill/>
          <a:ln>
            <a:noFill/>
          </a:ln>
        </p:spPr>
      </p:sp>
      <p:sp>
        <p:nvSpPr>
          <p:cNvPr id="234" name="Shape 234"/>
          <p:cNvSpPr txBox="1">
            <a:spLocks noGrp="1"/>
          </p:cNvSpPr>
          <p:nvPr>
            <p:ph type="body" idx="1"/>
          </p:nvPr>
        </p:nvSpPr>
        <p:spPr>
          <a:xfrm>
            <a:off x="4734630" y="4133087"/>
            <a:ext cx="3300572" cy="1519560"/>
          </a:xfrm>
          <a:prstGeom prst="rect">
            <a:avLst/>
          </a:prstGeom>
          <a:noFill/>
          <a:ln>
            <a:noFill/>
          </a:ln>
        </p:spPr>
        <p:txBody>
          <a:bodyPr lIns="91425" tIns="91425" rIns="91425" bIns="91425" anchor="t" anchorCtr="0"/>
          <a:lstStyle>
            <a:lvl1pPr marL="0" indent="0" rtl="0">
              <a:spcBef>
                <a:spcPts val="0"/>
              </a:spcBef>
              <a:buClr>
                <a:srgbClr val="424242"/>
              </a:buClr>
              <a:buFont typeface="Century Gothic"/>
              <a:buNone/>
              <a:defRPr/>
            </a:lvl1pPr>
            <a:lvl2pPr marL="457200" indent="0" rtl="0">
              <a:spcBef>
                <a:spcPts val="0"/>
              </a:spcBef>
              <a:buFont typeface="Century Gothic"/>
              <a:buNone/>
              <a:defRPr/>
            </a:lvl2pPr>
            <a:lvl3pPr marL="914400" indent="0" rtl="0">
              <a:spcBef>
                <a:spcPts val="0"/>
              </a:spcBef>
              <a:buFont typeface="Century Gothic"/>
              <a:buNone/>
              <a:defRPr/>
            </a:lvl3pPr>
            <a:lvl4pPr marL="1371600" indent="0" rtl="0">
              <a:spcBef>
                <a:spcPts val="0"/>
              </a:spcBef>
              <a:buFont typeface="Century Gothic"/>
              <a:buNone/>
              <a:defRPr/>
            </a:lvl4pPr>
            <a:lvl5pPr marL="1828800" indent="0" rtl="0">
              <a:spcBef>
                <a:spcPts val="0"/>
              </a:spcBef>
              <a:buFont typeface="Century Gothic"/>
              <a:buNone/>
              <a:defRPr/>
            </a:lvl5pPr>
            <a:lvl6pPr marL="2286000" indent="0" rtl="0">
              <a:spcBef>
                <a:spcPts val="0"/>
              </a:spcBef>
              <a:buFont typeface="Century Gothic"/>
              <a:buNone/>
              <a:defRPr/>
            </a:lvl6pPr>
            <a:lvl7pPr marL="2743200" indent="0" rtl="0">
              <a:spcBef>
                <a:spcPts val="0"/>
              </a:spcBef>
              <a:buFont typeface="Century Gothic"/>
              <a:buNone/>
              <a:defRPr/>
            </a:lvl7pPr>
            <a:lvl8pPr marL="3200400" indent="0" rtl="0">
              <a:spcBef>
                <a:spcPts val="0"/>
              </a:spcBef>
              <a:buFont typeface="Century Gothic"/>
              <a:buNone/>
              <a:defRPr/>
            </a:lvl8pPr>
            <a:lvl9pPr marL="3657600" indent="0" rtl="0">
              <a:spcBef>
                <a:spcPts val="0"/>
              </a:spcBef>
              <a:buFont typeface="Century Gothic"/>
              <a:buNone/>
              <a:defRPr/>
            </a:lvl9pPr>
          </a:lstStyle>
          <a:p>
            <a:endParaRPr/>
          </a:p>
        </p:txBody>
      </p:sp>
      <p:sp>
        <p:nvSpPr>
          <p:cNvPr id="235" name="Shape 235"/>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6" name="Shape 236"/>
          <p:cNvSpPr txBox="1">
            <a:spLocks noGrp="1"/>
          </p:cNvSpPr>
          <p:nvPr>
            <p:ph type="ftr" idx="11"/>
          </p:nvPr>
        </p:nvSpPr>
        <p:spPr>
          <a:xfrm>
            <a:off x="4641448" y="5724835"/>
            <a:ext cx="3493664"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7" name="Shape 237"/>
          <p:cNvSpPr txBox="1">
            <a:spLocks noGrp="1"/>
          </p:cNvSpPr>
          <p:nvPr>
            <p:ph type="sldNum" idx="12"/>
          </p:nvPr>
        </p:nvSpPr>
        <p:spPr>
          <a:xfrm>
            <a:off x="4649096" y="224490"/>
            <a:ext cx="1332156" cy="365125"/>
          </a:xfrm>
          <a:prstGeom prst="rect">
            <a:avLst/>
          </a:prstGeom>
          <a:noFill/>
          <a:ln>
            <a:noFill/>
          </a:ln>
        </p:spPr>
        <p:txBody>
          <a:bodyPr lIns="91425" tIns="45700" rIns="91425" bIns="45700" anchor="ctr" anchorCtr="0">
            <a:noAutofit/>
          </a:bodyPr>
          <a:lstStyle>
            <a:lvl1pPr marL="0" marR="0" indent="0" algn="l" rtl="0">
              <a:spcBef>
                <a:spcPts val="0"/>
              </a:spcBef>
              <a:buNone/>
              <a:defRPr sz="1200" b="0" i="0" u="none" strike="noStrike" cap="none" baseline="0">
                <a:solidFill>
                  <a:srgbClr val="FEFEFE"/>
                </a:solidFill>
                <a:latin typeface="Century Gothic"/>
                <a:ea typeface="Century Gothic"/>
                <a:cs typeface="Century Gothic"/>
                <a:sym typeface="Century Gothic"/>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C2F35E"/>
            </a:gs>
            <a:gs pos="62000">
              <a:srgbClr val="99BC52"/>
            </a:gs>
            <a:gs pos="100000">
              <a:srgbClr val="88A848"/>
            </a:gs>
          </a:gsLst>
          <a:lin ang="5400000" scaled="0"/>
        </a:gradFill>
        <a:effectLst/>
      </p:bgPr>
    </p:bg>
    <p:spTree>
      <p:nvGrpSpPr>
        <p:cNvPr id="1" name="Shape 4"/>
        <p:cNvGrpSpPr/>
        <p:nvPr/>
      </p:nvGrpSpPr>
      <p:grpSpPr>
        <a:xfrm>
          <a:off x="0" y="0"/>
          <a:ext cx="0" cy="0"/>
          <a:chOff x="0" y="0"/>
          <a:chExt cx="0" cy="0"/>
        </a:xfrm>
      </p:grpSpPr>
      <p:grpSp>
        <p:nvGrpSpPr>
          <p:cNvPr id="5" name="Shape 5"/>
          <p:cNvGrpSpPr/>
          <p:nvPr/>
        </p:nvGrpSpPr>
        <p:grpSpPr>
          <a:xfrm>
            <a:off x="-567354" y="0"/>
            <a:ext cx="10458653" cy="7117070"/>
            <a:chOff x="-644958" y="0"/>
            <a:chExt cx="10458653" cy="7117070"/>
          </a:xfrm>
        </p:grpSpPr>
        <p:grpSp>
          <p:nvGrpSpPr>
            <p:cNvPr id="6" name="Shape 6"/>
            <p:cNvGrpSpPr/>
            <p:nvPr/>
          </p:nvGrpSpPr>
          <p:grpSpPr>
            <a:xfrm>
              <a:off x="0" y="0"/>
              <a:ext cx="9144000" cy="6858000"/>
              <a:chOff x="0" y="0"/>
              <a:chExt cx="9144000" cy="6858000"/>
            </a:xfrm>
          </p:grpSpPr>
          <p:grpSp>
            <p:nvGrpSpPr>
              <p:cNvPr id="7" name="Shape 7"/>
              <p:cNvGrpSpPr/>
              <p:nvPr/>
            </p:nvGrpSpPr>
            <p:grpSpPr>
              <a:xfrm>
                <a:off x="0" y="0"/>
                <a:ext cx="2514599" cy="6858000"/>
                <a:chOff x="0" y="0"/>
                <a:chExt cx="2514599" cy="6858000"/>
              </a:xfrm>
            </p:grpSpPr>
            <p:sp>
              <p:nvSpPr>
                <p:cNvPr id="8" name="Shape 8"/>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9" name="Shape 9"/>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0" name="Shape 10"/>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grpSp>
            <p:nvGrpSpPr>
              <p:cNvPr id="11" name="Shape 11"/>
              <p:cNvGrpSpPr/>
              <p:nvPr/>
            </p:nvGrpSpPr>
            <p:grpSpPr>
              <a:xfrm>
                <a:off x="422910" y="0"/>
                <a:ext cx="2514599" cy="6858000"/>
                <a:chOff x="0" y="0"/>
                <a:chExt cx="2514599" cy="6858000"/>
              </a:xfrm>
            </p:grpSpPr>
            <p:sp>
              <p:nvSpPr>
                <p:cNvPr id="12" name="Shape 12"/>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3" name="Shape 13"/>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4" name="Shape 14"/>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grpSp>
            <p:nvGrpSpPr>
              <p:cNvPr id="15" name="Shape 15"/>
              <p:cNvGrpSpPr/>
              <p:nvPr/>
            </p:nvGrpSpPr>
            <p:grpSpPr>
              <a:xfrm rot="10800000">
                <a:off x="6629400" y="0"/>
                <a:ext cx="2514599" cy="6858000"/>
                <a:chOff x="0" y="0"/>
                <a:chExt cx="2514599" cy="6858000"/>
              </a:xfrm>
            </p:grpSpPr>
            <p:sp>
              <p:nvSpPr>
                <p:cNvPr id="16" name="Shape 16"/>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7" name="Shape 17"/>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18" name="Shape 18"/>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sp>
            <p:nvSpPr>
              <p:cNvPr id="19" name="Shape 19"/>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0" name="Shape 20"/>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1" name="Shape 21"/>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sp>
          <p:nvSpPr>
            <p:cNvPr id="22" name="Shape 22"/>
            <p:cNvSpPr/>
            <p:nvPr/>
          </p:nvSpPr>
          <p:spPr>
            <a:xfrm>
              <a:off x="-11875" y="5035137"/>
              <a:ext cx="9143999" cy="1175654"/>
            </a:xfrm>
            <a:custGeom>
              <a:avLst/>
              <a:gdLst/>
              <a:ahLst/>
              <a:cxnLst/>
              <a:rect l="0" t="0" r="0" b="0"/>
              <a:pathLst>
                <a:path w="9144000" h="1175655" extrusionOk="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23" name="Shape 23"/>
            <p:cNvSpPr/>
            <p:nvPr/>
          </p:nvSpPr>
          <p:spPr>
            <a:xfrm>
              <a:off x="-11875" y="3467594"/>
              <a:ext cx="9143999" cy="890649"/>
            </a:xfrm>
            <a:custGeom>
              <a:avLst/>
              <a:gdLst/>
              <a:ahLst/>
              <a:cxnLst/>
              <a:rect l="0" t="0" r="0" b="0"/>
              <a:pathLst>
                <a:path w="9144000" h="890650" extrusionOk="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24" name="Shape 24"/>
            <p:cNvSpPr/>
            <p:nvPr/>
          </p:nvSpPr>
          <p:spPr>
            <a:xfrm>
              <a:off x="-23750" y="5640778"/>
              <a:ext cx="3004456" cy="1211282"/>
            </a:xfrm>
            <a:custGeom>
              <a:avLst/>
              <a:gdLst/>
              <a:ahLst/>
              <a:cxnLst/>
              <a:rect l="0" t="0" r="0" b="0"/>
              <a:pathLst>
                <a:path w="3004457" h="1211283" extrusionOk="0">
                  <a:moveTo>
                    <a:pt x="0" y="0"/>
                  </a:moveTo>
                  <a:cubicBezTo>
                    <a:pt x="1103415" y="501732"/>
                    <a:pt x="2206831" y="1003465"/>
                    <a:pt x="3004457" y="1211283"/>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25" name="Shape 25"/>
            <p:cNvSpPr/>
            <p:nvPr/>
          </p:nvSpPr>
          <p:spPr>
            <a:xfrm>
              <a:off x="-11875" y="5284519"/>
              <a:ext cx="9143999" cy="1478477"/>
            </a:xfrm>
            <a:custGeom>
              <a:avLst/>
              <a:gdLst/>
              <a:ahLst/>
              <a:cxnLst/>
              <a:rect l="0" t="0" r="0" b="0"/>
              <a:pathLst>
                <a:path w="9144000" h="1478478" extrusionOk="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26" name="Shape 26"/>
            <p:cNvSpPr/>
            <p:nvPr/>
          </p:nvSpPr>
          <p:spPr>
            <a:xfrm>
              <a:off x="2137558" y="5132119"/>
              <a:ext cx="6982690" cy="1719941"/>
            </a:xfrm>
            <a:custGeom>
              <a:avLst/>
              <a:gdLst/>
              <a:ahLst/>
              <a:cxnLst/>
              <a:rect l="0" t="0" r="0" b="0"/>
              <a:pathLst>
                <a:path w="6982691" h="1719942" extrusionOk="0">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Century Gothic"/>
                <a:ea typeface="Century Gothic"/>
                <a:cs typeface="Century Gothic"/>
                <a:sym typeface="Century Gothic"/>
              </a:endParaRPr>
            </a:p>
          </p:txBody>
        </p:sp>
        <p:sp>
          <p:nvSpPr>
            <p:cNvPr id="27" name="Shape 27"/>
            <p:cNvSpPr/>
            <p:nvPr/>
          </p:nvSpPr>
          <p:spPr>
            <a:xfrm rot="1800000">
              <a:off x="2996164" y="2859251"/>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8" name="Shape 28"/>
            <p:cNvSpPr/>
            <p:nvPr/>
          </p:nvSpPr>
          <p:spPr>
            <a:xfrm rot="1800000">
              <a:off x="3720064" y="41260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29" name="Shape 29"/>
            <p:cNvSpPr/>
            <p:nvPr/>
          </p:nvSpPr>
          <p:spPr>
            <a:xfrm rot="1800000">
              <a:off x="3729590" y="1592427"/>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30" name="Shape 30"/>
            <p:cNvSpPr/>
            <p:nvPr/>
          </p:nvSpPr>
          <p:spPr>
            <a:xfrm rot="1800000">
              <a:off x="2977114" y="325603"/>
              <a:ext cx="1601399" cy="1388235"/>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31" name="Shape 31"/>
            <p:cNvSpPr/>
            <p:nvPr/>
          </p:nvSpPr>
          <p:spPr>
            <a:xfrm rot="1800000">
              <a:off x="4463014" y="5383378"/>
              <a:ext cx="1601399" cy="1388235"/>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32" name="Shape 32"/>
            <p:cNvSpPr/>
            <p:nvPr/>
          </p:nvSpPr>
          <p:spPr>
            <a:xfrm rot="1799999">
              <a:off x="-382403" y="4201527"/>
              <a:ext cx="1261498" cy="1388235"/>
            </a:xfrm>
            <a:custGeom>
              <a:avLst/>
              <a:gdLst/>
              <a:ahLst/>
              <a:cxnLst/>
              <a:rect l="0" t="0" r="0" b="0"/>
              <a:pathLst>
                <a:path w="1261499" h="1388236" extrusionOk="0">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33" name="Shape 33"/>
            <p:cNvSpPr/>
            <p:nvPr/>
          </p:nvSpPr>
          <p:spPr>
            <a:xfrm rot="1800000">
              <a:off x="24364" y="540242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34" name="Shape 34"/>
            <p:cNvSpPr/>
            <p:nvPr/>
          </p:nvSpPr>
          <p:spPr>
            <a:xfrm rot="1800000">
              <a:off x="52940" y="284972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35" name="Shape 35"/>
            <p:cNvSpPr/>
            <p:nvPr/>
          </p:nvSpPr>
          <p:spPr>
            <a:xfrm rot="1800000">
              <a:off x="776839" y="4126076"/>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36" name="Shape 36"/>
            <p:cNvSpPr/>
            <p:nvPr/>
          </p:nvSpPr>
          <p:spPr>
            <a:xfrm rot="1800000">
              <a:off x="1510264" y="5411953"/>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37" name="Shape 37"/>
            <p:cNvSpPr/>
            <p:nvPr/>
          </p:nvSpPr>
          <p:spPr>
            <a:xfrm rot="1800000">
              <a:off x="1529315" y="2859251"/>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38" name="Shape 38"/>
            <p:cNvSpPr/>
            <p:nvPr/>
          </p:nvSpPr>
          <p:spPr>
            <a:xfrm rot="1800000">
              <a:off x="795889" y="1563852"/>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39" name="Shape 39"/>
            <p:cNvSpPr/>
            <p:nvPr/>
          </p:nvSpPr>
          <p:spPr>
            <a:xfrm rot="1800000">
              <a:off x="6806165" y="4145128"/>
              <a:ext cx="1601399" cy="1388235"/>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40" name="Shape 40"/>
            <p:cNvSpPr/>
            <p:nvPr/>
          </p:nvSpPr>
          <p:spPr>
            <a:xfrm rot="1800000">
              <a:off x="7549115" y="5421478"/>
              <a:ext cx="1601399" cy="1388235"/>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41" name="Shape 41"/>
            <p:cNvSpPr/>
            <p:nvPr/>
          </p:nvSpPr>
          <p:spPr>
            <a:xfrm rot="1800000">
              <a:off x="7549116" y="2868778"/>
              <a:ext cx="1601399" cy="1388235"/>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42" name="Shape 42"/>
            <p:cNvSpPr/>
            <p:nvPr/>
          </p:nvSpPr>
          <p:spPr>
            <a:xfrm rot="1799999">
              <a:off x="8306521" y="4055629"/>
              <a:ext cx="1243406" cy="1388235"/>
            </a:xfrm>
            <a:custGeom>
              <a:avLst/>
              <a:gdLst/>
              <a:ahLst/>
              <a:cxnLst/>
              <a:rect l="0" t="0" r="0" b="0"/>
              <a:pathLst>
                <a:path w="1243407" h="1388236" extrusionOk="0">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43" name="Shape 43"/>
            <p:cNvSpPr/>
            <p:nvPr/>
          </p:nvSpPr>
          <p:spPr>
            <a:xfrm rot="1799999">
              <a:off x="8306771" y="1511523"/>
              <a:ext cx="1241870" cy="1388821"/>
            </a:xfrm>
            <a:custGeom>
              <a:avLst/>
              <a:gdLst/>
              <a:ahLst/>
              <a:cxnLst/>
              <a:rect l="0" t="0" r="0" b="0"/>
              <a:pathLst>
                <a:path w="1241871" h="1388822" extrusionOk="0">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grpSp>
      <p:sp>
        <p:nvSpPr>
          <p:cNvPr id="44" name="Shape 44"/>
          <p:cNvSpPr/>
          <p:nvPr/>
        </p:nvSpPr>
        <p:spPr>
          <a:xfrm>
            <a:off x="457200" y="333487"/>
            <a:ext cx="8229600" cy="6185646"/>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45" name="Shape 45"/>
          <p:cNvSpPr/>
          <p:nvPr/>
        </p:nvSpPr>
        <p:spPr>
          <a:xfrm>
            <a:off x="4561242" y="-21511"/>
            <a:ext cx="3679116" cy="699243"/>
          </a:xfrm>
          <a:prstGeom prst="rect">
            <a:avLst/>
          </a:prstGeom>
          <a:solidFill>
            <a:srgbClr val="F5F5F5"/>
          </a:solidFill>
          <a:ln w="15875" cap="flat" cmpd="sng">
            <a:solidFill>
              <a:srgbClr val="74A50F"/>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46" name="Shape 46"/>
          <p:cNvSpPr/>
          <p:nvPr/>
        </p:nvSpPr>
        <p:spPr>
          <a:xfrm>
            <a:off x="4649096" y="-21510"/>
            <a:ext cx="3505200" cy="623938"/>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entury Gothic"/>
              <a:ea typeface="Century Gothic"/>
              <a:cs typeface="Century Gothic"/>
              <a:sym typeface="Century Gothic"/>
            </a:endParaRPr>
          </a:p>
        </p:txBody>
      </p:sp>
      <p:sp>
        <p:nvSpPr>
          <p:cNvPr id="47" name="Shape 47"/>
          <p:cNvSpPr txBox="1">
            <a:spLocks noGrp="1"/>
          </p:cNvSpPr>
          <p:nvPr>
            <p:ph type="title"/>
          </p:nvPr>
        </p:nvSpPr>
        <p:spPr>
          <a:xfrm>
            <a:off x="1043490" y="1027663"/>
            <a:ext cx="7024744" cy="1143000"/>
          </a:xfrm>
          <a:prstGeom prst="rect">
            <a:avLst/>
          </a:prstGeom>
          <a:noFill/>
          <a:ln>
            <a:noFill/>
          </a:ln>
        </p:spPr>
        <p:txBody>
          <a:bodyPr lIns="91425" tIns="91425" rIns="91425" bIns="91425" anchor="b" anchorCtr="0"/>
          <a:lstStyle>
            <a:lvl1pPr marL="0" marR="0" indent="0" algn="l" rtl="0">
              <a:spcBef>
                <a:spcPts val="0"/>
              </a:spcBef>
              <a:buClr>
                <a:schemeClr val="accent1"/>
              </a:buClr>
              <a:buFont typeface="Century Gothic"/>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48" name="Shape 48"/>
          <p:cNvSpPr txBox="1">
            <a:spLocks noGrp="1"/>
          </p:cNvSpPr>
          <p:nvPr>
            <p:ph type="body" idx="1"/>
          </p:nvPr>
        </p:nvSpPr>
        <p:spPr>
          <a:xfrm>
            <a:off x="1043491" y="2323651"/>
            <a:ext cx="6777317" cy="3508977"/>
          </a:xfrm>
          <a:prstGeom prst="rect">
            <a:avLst/>
          </a:prstGeom>
          <a:noFill/>
          <a:ln>
            <a:noFill/>
          </a:ln>
        </p:spPr>
        <p:txBody>
          <a:bodyPr lIns="91425" tIns="91425" rIns="91425" bIns="91425" anchor="t" anchorCtr="0"/>
          <a:lstStyle>
            <a:lvl1pPr marL="342900" marR="0" indent="-163576" algn="l" rtl="0">
              <a:spcBef>
                <a:spcPts val="480"/>
              </a:spcBef>
              <a:buClr>
                <a:schemeClr val="accent1"/>
              </a:buClr>
              <a:buFont typeface="Noto Symbol"/>
              <a:buChar char="○"/>
              <a:defRPr/>
            </a:lvl1pPr>
            <a:lvl2pPr marL="640080" marR="0" indent="-178308" algn="l" rtl="0">
              <a:spcBef>
                <a:spcPts val="440"/>
              </a:spcBef>
              <a:buClr>
                <a:schemeClr val="accent1"/>
              </a:buClr>
              <a:buFont typeface="Noto Symbol"/>
              <a:buChar char="○"/>
              <a:defRPr/>
            </a:lvl2pPr>
            <a:lvl3pPr marL="914400" marR="0" indent="-132080" algn="l" rtl="0">
              <a:spcBef>
                <a:spcPts val="400"/>
              </a:spcBef>
              <a:buClr>
                <a:schemeClr val="accent1"/>
              </a:buClr>
              <a:buFont typeface="Noto Symbol"/>
              <a:buChar char="○"/>
              <a:defRPr/>
            </a:lvl3pPr>
            <a:lvl4pPr marL="1124712" marR="0" indent="-148844" algn="l" rtl="0">
              <a:spcBef>
                <a:spcPts val="360"/>
              </a:spcBef>
              <a:buClr>
                <a:schemeClr val="accent1"/>
              </a:buClr>
              <a:buFont typeface="Noto Symbol"/>
              <a:buChar char="○"/>
              <a:defRPr/>
            </a:lvl4pPr>
            <a:lvl5pPr marL="1325880" marR="0" indent="-156464" algn="l" rtl="0">
              <a:spcBef>
                <a:spcPts val="320"/>
              </a:spcBef>
              <a:buClr>
                <a:schemeClr val="accent1"/>
              </a:buClr>
              <a:buFont typeface="Noto Symbol"/>
              <a:buChar char="○"/>
              <a:defRPr/>
            </a:lvl5pPr>
            <a:lvl6pPr marL="1517904" marR="0" indent="-167639" algn="l" rtl="0">
              <a:spcBef>
                <a:spcPts val="280"/>
              </a:spcBef>
              <a:buClr>
                <a:schemeClr val="accent1"/>
              </a:buClr>
              <a:buFont typeface="Noto Symbol"/>
              <a:buChar char="○"/>
              <a:defRPr/>
            </a:lvl6pPr>
            <a:lvl7pPr marL="1719072" marR="0" indent="-165608" algn="l" rtl="0">
              <a:spcBef>
                <a:spcPts val="280"/>
              </a:spcBef>
              <a:buClr>
                <a:schemeClr val="accent1"/>
              </a:buClr>
              <a:buFont typeface="Noto Symbol"/>
              <a:buChar char="○"/>
              <a:defRPr/>
            </a:lvl7pPr>
            <a:lvl8pPr marL="1920240" marR="0" indent="-163575" algn="l" rtl="0">
              <a:spcBef>
                <a:spcPts val="280"/>
              </a:spcBef>
              <a:buClr>
                <a:schemeClr val="accent1"/>
              </a:buClr>
              <a:buFont typeface="Noto Symbol"/>
              <a:buChar char="○"/>
              <a:defRPr/>
            </a:lvl8pPr>
            <a:lvl9pPr marL="2121408" marR="0" indent="-161543" algn="l" rtl="0">
              <a:spcBef>
                <a:spcPts val="280"/>
              </a:spcBef>
              <a:buClr>
                <a:schemeClr val="accent1"/>
              </a:buClr>
              <a:buFont typeface="Noto Symbol"/>
              <a:buChar char="○"/>
              <a:defRPr/>
            </a:lvl9pPr>
          </a:lstStyle>
          <a:p>
            <a:endParaRPr/>
          </a:p>
        </p:txBody>
      </p:sp>
      <p:sp>
        <p:nvSpPr>
          <p:cNvPr id="49" name="Shape 49"/>
          <p:cNvSpPr txBox="1">
            <a:spLocks noGrp="1"/>
          </p:cNvSpPr>
          <p:nvPr>
            <p:ph type="dt" idx="10"/>
          </p:nvPr>
        </p:nvSpPr>
        <p:spPr>
          <a:xfrm>
            <a:off x="5997387" y="224491"/>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0" name="Shape 50"/>
          <p:cNvSpPr txBox="1">
            <a:spLocks noGrp="1"/>
          </p:cNvSpPr>
          <p:nvPr>
            <p:ph type="ftr" idx="11"/>
          </p:nvPr>
        </p:nvSpPr>
        <p:spPr>
          <a:xfrm>
            <a:off x="4641448" y="5852160"/>
            <a:ext cx="350215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sldNum" idx="12"/>
          </p:nvPr>
        </p:nvSpPr>
        <p:spPr>
          <a:xfrm>
            <a:off x="4649096" y="224490"/>
            <a:ext cx="1332156" cy="365125"/>
          </a:xfrm>
          <a:prstGeom prst="rect">
            <a:avLst/>
          </a:prstGeom>
          <a:noFill/>
          <a:ln>
            <a:noFill/>
          </a:ln>
        </p:spPr>
        <p:txBody>
          <a:bodyPr lIns="91425" tIns="45700" rIns="91425" bIns="45700" anchor="ctr" anchorCtr="0">
            <a:noAutofit/>
          </a:bodyPr>
          <a:lstStyle>
            <a:lvl1pPr marL="0" marR="0" indent="0" algn="l" rtl="0">
              <a:spcBef>
                <a:spcPts val="0"/>
              </a:spcBef>
              <a:buNone/>
              <a:defRPr sz="1200" b="0" i="0" u="none" strike="noStrike" cap="none" baseline="0">
                <a:solidFill>
                  <a:srgbClr val="FEFEFE"/>
                </a:solidFill>
                <a:latin typeface="Century Gothic"/>
                <a:ea typeface="Century Gothic"/>
                <a:cs typeface="Century Gothic"/>
                <a:sym typeface="Century Gothic"/>
              </a:defRPr>
            </a:lvl1pPr>
          </a:lstStyle>
          <a:p>
            <a:pPr marL="0" lvl="0" indent="0">
              <a:spcBef>
                <a:spcPts val="0"/>
              </a:spcBef>
              <a:buSzPct val="25000"/>
              <a:buNone/>
            </a:pPr>
            <a:fld id="{00000000-1234-1234-1234-123412341234}" type="slidenum">
              <a:rPr lang="en-US"/>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ctrTitle"/>
          </p:nvPr>
        </p:nvSpPr>
        <p:spPr>
          <a:xfrm>
            <a:off x="4733364" y="2780030"/>
            <a:ext cx="3529769" cy="170216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Century Gothic"/>
              <a:buNone/>
            </a:pPr>
            <a:r>
              <a:rPr lang="en-US" sz="3250" b="0" i="0" u="none" strike="noStrike" cap="none" baseline="0">
                <a:solidFill>
                  <a:schemeClr val="accent1"/>
                </a:solidFill>
                <a:latin typeface="Century Gothic"/>
                <a:ea typeface="Century Gothic"/>
                <a:cs typeface="Century Gothic"/>
                <a:sym typeface="Century Gothic"/>
              </a:rPr>
              <a:t>How did people in the Americas interact with one another?</a:t>
            </a:r>
          </a:p>
        </p:txBody>
      </p:sp>
      <p:sp>
        <p:nvSpPr>
          <p:cNvPr id="252" name="Shape 252"/>
          <p:cNvSpPr txBox="1">
            <a:spLocks noGrp="1"/>
          </p:cNvSpPr>
          <p:nvPr>
            <p:ph type="subTitle" idx="1"/>
          </p:nvPr>
        </p:nvSpPr>
        <p:spPr>
          <a:xfrm>
            <a:off x="4733364" y="4804182"/>
            <a:ext cx="3309803" cy="1260629"/>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Noto Symbol"/>
              <a:buNone/>
            </a:pPr>
            <a:r>
              <a:rPr lang="en-US" sz="1800" b="0" i="0" u="none" strike="noStrike" cap="none" baseline="0">
                <a:solidFill>
                  <a:srgbClr val="424242"/>
                </a:solidFill>
                <a:latin typeface="Century Gothic"/>
                <a:ea typeface="Century Gothic"/>
                <a:cs typeface="Century Gothic"/>
                <a:sym typeface="Century Gothic"/>
              </a:rPr>
              <a:t>Standard </a:t>
            </a:r>
            <a:r>
              <a:rPr lang="en-US" sz="1800">
                <a:solidFill>
                  <a:srgbClr val="424242"/>
                </a:solidFill>
                <a:latin typeface="Century Gothic"/>
                <a:ea typeface="Century Gothic"/>
                <a:cs typeface="Century Gothic"/>
                <a:sym typeface="Century Gothic"/>
              </a:rPr>
              <a:t>8</a:t>
            </a:r>
            <a:r>
              <a:rPr lang="en-US" sz="1800" b="0" i="0" u="none" strike="noStrike" cap="none" baseline="0">
                <a:solidFill>
                  <a:srgbClr val="424242"/>
                </a:solidFill>
                <a:latin typeface="Century Gothic"/>
                <a:ea typeface="Century Gothic"/>
                <a:cs typeface="Century Gothic"/>
                <a:sym typeface="Century Gothic"/>
              </a:rPr>
              <a:t>, Thread 1</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1059627" y="437463"/>
            <a:ext cx="7024799"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Century Gothic"/>
              <a:buNone/>
            </a:pPr>
            <a:r>
              <a:rPr lang="en-US" sz="4000" b="0" i="0" u="none" strike="noStrike" cap="none" baseline="0">
                <a:solidFill>
                  <a:schemeClr val="accent1"/>
                </a:solidFill>
                <a:latin typeface="Century Gothic"/>
                <a:ea typeface="Century Gothic"/>
                <a:cs typeface="Century Gothic"/>
                <a:sym typeface="Century Gothic"/>
              </a:rPr>
              <a:t>True or False?</a:t>
            </a:r>
          </a:p>
        </p:txBody>
      </p:sp>
      <p:sp>
        <p:nvSpPr>
          <p:cNvPr id="306" name="Shape 306"/>
          <p:cNvSpPr txBox="1">
            <a:spLocks noGrp="1"/>
          </p:cNvSpPr>
          <p:nvPr>
            <p:ph type="body" idx="1"/>
          </p:nvPr>
        </p:nvSpPr>
        <p:spPr>
          <a:xfrm>
            <a:off x="887475" y="1580476"/>
            <a:ext cx="7601399" cy="4098299"/>
          </a:xfrm>
          <a:prstGeom prst="rect">
            <a:avLst/>
          </a:prstGeom>
          <a:noFill/>
          <a:ln>
            <a:noFill/>
          </a:ln>
        </p:spPr>
        <p:txBody>
          <a:bodyPr lIns="91425" tIns="45700" rIns="91425" bIns="45700" anchor="t" anchorCtr="0">
            <a:noAutofit/>
          </a:bodyPr>
          <a:lstStyle/>
          <a:p>
            <a:pPr marL="342900" marR="0" lvl="0" indent="-279400" algn="l" rtl="0">
              <a:lnSpc>
                <a:spcPct val="80000"/>
              </a:lnSpc>
              <a:spcBef>
                <a:spcPts val="0"/>
              </a:spcBef>
              <a:buClr>
                <a:schemeClr val="accent1"/>
              </a:buClr>
              <a:buSzPct val="76000"/>
              <a:buFont typeface="Noto Symbol"/>
              <a:buChar char="○"/>
            </a:pPr>
            <a:r>
              <a:rPr lang="en-US" sz="2200" b="0" i="0" u="none" strike="noStrike" cap="none" baseline="0">
                <a:solidFill>
                  <a:schemeClr val="dk2"/>
                </a:solidFill>
                <a:latin typeface="Century Gothic"/>
                <a:ea typeface="Century Gothic"/>
                <a:cs typeface="Century Gothic"/>
                <a:sym typeface="Century Gothic"/>
              </a:rPr>
              <a:t>1.  Trade in the Americas was fairly easy with many trade networks that carried goods and people all over.  </a:t>
            </a:r>
          </a:p>
          <a:p>
            <a:pPr marL="68580" marR="0" lvl="0" indent="-5080" algn="l" rtl="0">
              <a:lnSpc>
                <a:spcPct val="80000"/>
              </a:lnSpc>
              <a:spcBef>
                <a:spcPts val="444"/>
              </a:spcBef>
              <a:buClr>
                <a:schemeClr val="accent1"/>
              </a:buClr>
              <a:buFont typeface="Noto Symbol"/>
              <a:buNone/>
            </a:pPr>
            <a:endParaRPr sz="22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80000"/>
              </a:lnSpc>
              <a:spcBef>
                <a:spcPts val="440"/>
              </a:spcBef>
              <a:buClr>
                <a:schemeClr val="accent1"/>
              </a:buClr>
              <a:buSzPct val="76000"/>
              <a:buFont typeface="Noto Symbol"/>
              <a:buChar char="○"/>
            </a:pPr>
            <a:r>
              <a:rPr lang="en-US" sz="2200" b="0" i="0" u="none" strike="noStrike" cap="none" baseline="0">
                <a:solidFill>
                  <a:schemeClr val="dk2"/>
                </a:solidFill>
                <a:latin typeface="Century Gothic"/>
                <a:ea typeface="Century Gothic"/>
                <a:cs typeface="Century Gothic"/>
                <a:sym typeface="Century Gothic"/>
              </a:rPr>
              <a:t>2. Large parts of Latin America (Mexico, Central America, and South America) are mountainous and have high elevations.</a:t>
            </a:r>
          </a:p>
          <a:p>
            <a:pPr marL="68580" marR="0" lvl="0" indent="-5080" algn="l" rtl="0">
              <a:lnSpc>
                <a:spcPct val="80000"/>
              </a:lnSpc>
              <a:spcBef>
                <a:spcPts val="444"/>
              </a:spcBef>
              <a:buClr>
                <a:schemeClr val="accent1"/>
              </a:buClr>
              <a:buFont typeface="Noto Symbol"/>
              <a:buNone/>
            </a:pPr>
            <a:endParaRPr sz="22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80000"/>
              </a:lnSpc>
              <a:spcBef>
                <a:spcPts val="440"/>
              </a:spcBef>
              <a:buClr>
                <a:schemeClr val="accent1"/>
              </a:buClr>
              <a:buSzPct val="76000"/>
              <a:buFont typeface="Noto Symbol"/>
              <a:buChar char="○"/>
            </a:pPr>
            <a:r>
              <a:rPr lang="en-US" sz="2200" b="0" i="0" u="none" strike="noStrike" cap="none" baseline="0">
                <a:solidFill>
                  <a:schemeClr val="dk2"/>
                </a:solidFill>
                <a:latin typeface="Century Gothic"/>
                <a:ea typeface="Century Gothic"/>
                <a:cs typeface="Century Gothic"/>
                <a:sym typeface="Century Gothic"/>
              </a:rPr>
              <a:t>3.  Most of Latin America has a similar climate (tropical wet and dry).</a:t>
            </a:r>
          </a:p>
          <a:p>
            <a:pPr marL="68580" marR="0" lvl="0" indent="-5080" algn="l" rtl="0">
              <a:lnSpc>
                <a:spcPct val="80000"/>
              </a:lnSpc>
              <a:spcBef>
                <a:spcPts val="444"/>
              </a:spcBef>
              <a:buClr>
                <a:schemeClr val="accent1"/>
              </a:buClr>
              <a:buFont typeface="Noto Symbol"/>
              <a:buNone/>
            </a:pPr>
            <a:endParaRPr sz="22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80000"/>
              </a:lnSpc>
              <a:spcBef>
                <a:spcPts val="440"/>
              </a:spcBef>
              <a:buClr>
                <a:schemeClr val="accent1"/>
              </a:buClr>
              <a:buSzPct val="76000"/>
              <a:buFont typeface="Noto Symbol"/>
              <a:buChar char="○"/>
            </a:pPr>
            <a:r>
              <a:rPr lang="en-US" sz="2200" b="0" i="0" u="none" strike="noStrike" cap="none" baseline="0">
                <a:solidFill>
                  <a:schemeClr val="dk2"/>
                </a:solidFill>
                <a:latin typeface="Century Gothic"/>
                <a:ea typeface="Century Gothic"/>
                <a:cs typeface="Century Gothic"/>
                <a:sym typeface="Century Gothic"/>
              </a:rPr>
              <a:t>4.  A large portion of Central America and northern South America is tropical rain forest.</a:t>
            </a:r>
          </a:p>
          <a:p>
            <a:pPr marL="68580" marR="0" lvl="0" indent="-5080" algn="l" rtl="0">
              <a:lnSpc>
                <a:spcPct val="80000"/>
              </a:lnSpc>
              <a:spcBef>
                <a:spcPts val="444"/>
              </a:spcBef>
              <a:buClr>
                <a:schemeClr val="accent1"/>
              </a:buClr>
              <a:buFont typeface="Noto Symbol"/>
              <a:buNone/>
            </a:pPr>
            <a:endParaRPr sz="2200" b="0" i="0" u="none" strike="noStrike" cap="none" baseline="0">
              <a:solidFill>
                <a:schemeClr val="dk2"/>
              </a:solidFill>
              <a:latin typeface="Century Gothic"/>
              <a:ea typeface="Century Gothic"/>
              <a:cs typeface="Century Gothic"/>
              <a:sym typeface="Century Gothic"/>
            </a:endParaRP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title"/>
          </p:nvPr>
        </p:nvSpPr>
        <p:spPr>
          <a:xfrm>
            <a:off x="1059627" y="354838"/>
            <a:ext cx="7024799"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Century Gothic"/>
              <a:buNone/>
            </a:pPr>
            <a:r>
              <a:rPr lang="en-US" sz="4000" b="0" i="0" u="none" strike="noStrike" cap="none" baseline="0">
                <a:solidFill>
                  <a:schemeClr val="accent1"/>
                </a:solidFill>
                <a:latin typeface="Century Gothic"/>
                <a:ea typeface="Century Gothic"/>
                <a:cs typeface="Century Gothic"/>
                <a:sym typeface="Century Gothic"/>
              </a:rPr>
              <a:t>True or False?</a:t>
            </a:r>
          </a:p>
        </p:txBody>
      </p:sp>
      <p:sp>
        <p:nvSpPr>
          <p:cNvPr id="312" name="Shape 312"/>
          <p:cNvSpPr txBox="1">
            <a:spLocks noGrp="1"/>
          </p:cNvSpPr>
          <p:nvPr>
            <p:ph type="body" idx="1"/>
          </p:nvPr>
        </p:nvSpPr>
        <p:spPr>
          <a:xfrm>
            <a:off x="1059616" y="1627226"/>
            <a:ext cx="6777299" cy="3509100"/>
          </a:xfrm>
          <a:prstGeom prst="rect">
            <a:avLst/>
          </a:prstGeom>
          <a:noFill/>
          <a:ln>
            <a:noFill/>
          </a:ln>
        </p:spPr>
        <p:txBody>
          <a:bodyPr lIns="91425" tIns="45700" rIns="91425" bIns="45700" anchor="t" anchorCtr="0">
            <a:noAutofit/>
          </a:bodyPr>
          <a:lstStyle/>
          <a:p>
            <a:pPr marL="342900" marR="0" lvl="0" indent="-279400" algn="l" rtl="0">
              <a:lnSpc>
                <a:spcPct val="80000"/>
              </a:lnSpc>
              <a:spcBef>
                <a:spcPts val="0"/>
              </a:spcBef>
              <a:buClr>
                <a:schemeClr val="accent1"/>
              </a:buClr>
              <a:buSzPct val="76000"/>
              <a:buFont typeface="Noto Symbol"/>
              <a:buChar char="○"/>
            </a:pPr>
            <a:r>
              <a:rPr lang="en-US" sz="2200" b="0" i="0" u="none" strike="noStrike" cap="none" baseline="0">
                <a:solidFill>
                  <a:schemeClr val="dk2"/>
                </a:solidFill>
                <a:latin typeface="Century Gothic"/>
                <a:ea typeface="Century Gothic"/>
                <a:cs typeface="Century Gothic"/>
                <a:sym typeface="Century Gothic"/>
              </a:rPr>
              <a:t>5.  There were few natural barriers/obstacles to trading and interaction between civilizations in the Americas.</a:t>
            </a:r>
          </a:p>
          <a:p>
            <a:pPr marL="68580" marR="0" lvl="0" indent="-5080" algn="l" rtl="0">
              <a:lnSpc>
                <a:spcPct val="80000"/>
              </a:lnSpc>
              <a:spcBef>
                <a:spcPts val="444"/>
              </a:spcBef>
              <a:buClr>
                <a:schemeClr val="accent1"/>
              </a:buClr>
              <a:buFont typeface="Noto Symbol"/>
              <a:buNone/>
            </a:pPr>
            <a:endParaRPr sz="22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80000"/>
              </a:lnSpc>
              <a:spcBef>
                <a:spcPts val="440"/>
              </a:spcBef>
              <a:buClr>
                <a:schemeClr val="accent1"/>
              </a:buClr>
              <a:buSzPct val="76000"/>
              <a:buFont typeface="Noto Symbol"/>
              <a:buChar char="○"/>
            </a:pPr>
            <a:r>
              <a:rPr lang="en-US" sz="2200" b="0" i="0" u="none" strike="noStrike" cap="none" baseline="0">
                <a:solidFill>
                  <a:schemeClr val="dk2"/>
                </a:solidFill>
                <a:latin typeface="Century Gothic"/>
                <a:ea typeface="Century Gothic"/>
                <a:cs typeface="Century Gothic"/>
                <a:sym typeface="Century Gothic"/>
              </a:rPr>
              <a:t>6.  The Native Americas had access to many useful plants and animals that they could domesticate and use for food or to do work.</a:t>
            </a:r>
          </a:p>
          <a:p>
            <a:pPr marL="342900" marR="0" lvl="0" indent="-172262" algn="l" rtl="0">
              <a:lnSpc>
                <a:spcPct val="80000"/>
              </a:lnSpc>
              <a:spcBef>
                <a:spcPts val="444"/>
              </a:spcBef>
              <a:buClr>
                <a:schemeClr val="accent1"/>
              </a:buClr>
              <a:buFont typeface="Noto Symbol"/>
              <a:buNone/>
            </a:pPr>
            <a:endParaRPr sz="22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80000"/>
              </a:lnSpc>
              <a:spcBef>
                <a:spcPts val="440"/>
              </a:spcBef>
              <a:buClr>
                <a:schemeClr val="accent1"/>
              </a:buClr>
              <a:buSzPct val="76000"/>
              <a:buFont typeface="Noto Symbol"/>
              <a:buChar char="○"/>
            </a:pPr>
            <a:r>
              <a:rPr lang="en-US" sz="2200" b="0" i="0" u="none" strike="noStrike" cap="none" baseline="0">
                <a:solidFill>
                  <a:schemeClr val="dk2"/>
                </a:solidFill>
                <a:latin typeface="Century Gothic"/>
                <a:ea typeface="Century Gothic"/>
                <a:cs typeface="Century Gothic"/>
                <a:sym typeface="Century Gothic"/>
              </a:rPr>
              <a:t>7.  It was mainly items of great value (precious metals and art) that were traded longer distances.</a:t>
            </a: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1043490" y="456164"/>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Century Gothic"/>
              <a:buNone/>
            </a:pPr>
            <a:r>
              <a:rPr lang="en-US" sz="4000" b="0" i="0" u="none" strike="noStrike" cap="none" baseline="0">
                <a:solidFill>
                  <a:schemeClr val="accent1"/>
                </a:solidFill>
                <a:latin typeface="Century Gothic"/>
                <a:ea typeface="Century Gothic"/>
                <a:cs typeface="Century Gothic"/>
                <a:sym typeface="Century Gothic"/>
              </a:rPr>
              <a:t>Summative Assessment</a:t>
            </a:r>
          </a:p>
        </p:txBody>
      </p:sp>
      <p:sp>
        <p:nvSpPr>
          <p:cNvPr id="318" name="Shape 318"/>
          <p:cNvSpPr txBox="1">
            <a:spLocks noGrp="1"/>
          </p:cNvSpPr>
          <p:nvPr>
            <p:ph type="body" idx="1"/>
          </p:nvPr>
        </p:nvSpPr>
        <p:spPr>
          <a:xfrm>
            <a:off x="775368" y="1858211"/>
            <a:ext cx="7446211" cy="4398210"/>
          </a:xfrm>
          <a:prstGeom prst="rect">
            <a:avLst/>
          </a:prstGeom>
          <a:noFill/>
          <a:ln>
            <a:noFill/>
          </a:ln>
        </p:spPr>
        <p:txBody>
          <a:bodyPr lIns="91425" tIns="45700" rIns="91425" bIns="45700" anchor="t" anchorCtr="0">
            <a:noAutofit/>
          </a:bodyPr>
          <a:lstStyle/>
          <a:p>
            <a:pPr marL="342900" marR="0" lvl="0" indent="-279400" algn="l" rtl="0">
              <a:lnSpc>
                <a:spcPct val="90000"/>
              </a:lnSpc>
              <a:spcBef>
                <a:spcPts val="0"/>
              </a:spcBef>
              <a:buClr>
                <a:schemeClr val="accent1"/>
              </a:buClr>
              <a:buSzPct val="76000"/>
              <a:buFont typeface="Noto Symbol"/>
              <a:buChar char="○"/>
            </a:pPr>
            <a:r>
              <a:rPr lang="en-US" sz="2200" b="1" i="0" u="none" strike="noStrike" cap="none" baseline="0">
                <a:solidFill>
                  <a:schemeClr val="dk2"/>
                </a:solidFill>
                <a:latin typeface="Century Gothic"/>
                <a:ea typeface="Century Gothic"/>
                <a:cs typeface="Century Gothic"/>
                <a:sym typeface="Century Gothic"/>
              </a:rPr>
              <a:t>Paragraph 1 - Geography:</a:t>
            </a:r>
            <a:r>
              <a:rPr lang="en-US" sz="2200" b="0" i="0" u="none" strike="noStrike" cap="none" baseline="0">
                <a:solidFill>
                  <a:schemeClr val="dk2"/>
                </a:solidFill>
                <a:latin typeface="Century Gothic"/>
                <a:ea typeface="Century Gothic"/>
                <a:cs typeface="Century Gothic"/>
                <a:sym typeface="Century Gothic"/>
              </a:rPr>
              <a:t>  Describe the geography of the Americas: What was the physical geography, climate, and vegetation like?  Why was the north-south layout of the landmasses important?  What disadvantages did the Americas have with domesticated plants and animals? </a:t>
            </a:r>
          </a:p>
          <a:p>
            <a:pPr marL="68580" marR="0" lvl="0" indent="-5080" algn="l" rtl="0">
              <a:lnSpc>
                <a:spcPct val="90000"/>
              </a:lnSpc>
              <a:spcBef>
                <a:spcPts val="444"/>
              </a:spcBef>
              <a:buClr>
                <a:schemeClr val="accent1"/>
              </a:buClr>
              <a:buFont typeface="Noto Symbol"/>
              <a:buNone/>
            </a:pPr>
            <a:endParaRPr sz="22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90000"/>
              </a:lnSpc>
              <a:spcBef>
                <a:spcPts val="440"/>
              </a:spcBef>
              <a:buClr>
                <a:schemeClr val="accent1"/>
              </a:buClr>
              <a:buSzPct val="76000"/>
              <a:buFont typeface="Noto Symbol"/>
              <a:buChar char="○"/>
            </a:pPr>
            <a:r>
              <a:rPr lang="en-US" sz="2200" b="1" i="0" u="none" strike="noStrike" cap="none" baseline="0">
                <a:solidFill>
                  <a:schemeClr val="dk2"/>
                </a:solidFill>
                <a:latin typeface="Century Gothic"/>
                <a:ea typeface="Century Gothic"/>
                <a:cs typeface="Century Gothic"/>
                <a:sym typeface="Century Gothic"/>
              </a:rPr>
              <a:t>Paragraph 2 - Trade:</a:t>
            </a:r>
            <a:r>
              <a:rPr lang="en-US" sz="2200" b="0" i="0" u="none" strike="noStrike" cap="none" baseline="0">
                <a:solidFill>
                  <a:schemeClr val="dk2"/>
                </a:solidFill>
                <a:latin typeface="Century Gothic"/>
                <a:ea typeface="Century Gothic"/>
                <a:cs typeface="Century Gothic"/>
                <a:sym typeface="Century Gothic"/>
              </a:rPr>
              <a:t> How did geography affect trading in the Americas?  What were some barriers to long distance trading?  What kinds of items were traded and over what distances?  How did the lack of trading impact the spread of knowledge in the Americas?</a:t>
            </a:r>
          </a:p>
          <a:p>
            <a:pPr marL="342900" marR="0" lvl="0" indent="-172262" algn="l" rtl="0">
              <a:lnSpc>
                <a:spcPct val="90000"/>
              </a:lnSpc>
              <a:spcBef>
                <a:spcPts val="444"/>
              </a:spcBef>
              <a:buClr>
                <a:schemeClr val="accent1"/>
              </a:buClr>
              <a:buFont typeface="Noto Symbol"/>
              <a:buNone/>
            </a:pPr>
            <a:endParaRPr sz="2200" b="0" i="0" u="none" strike="noStrike" cap="none" baseline="0">
              <a:solidFill>
                <a:schemeClr val="dk2"/>
              </a:solidFill>
              <a:latin typeface="Century Gothic"/>
              <a:ea typeface="Century Gothic"/>
              <a:cs typeface="Century Gothic"/>
              <a:sym typeface="Century Gothic"/>
            </a:endParaRP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1154077" y="520138"/>
            <a:ext cx="7024799"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Century Gothic"/>
              <a:buNone/>
            </a:pPr>
            <a:r>
              <a:rPr lang="en-US" sz="4000" b="0" i="0" u="none" strike="noStrike" cap="none" baseline="0">
                <a:solidFill>
                  <a:schemeClr val="accent1"/>
                </a:solidFill>
                <a:latin typeface="Century Gothic"/>
                <a:ea typeface="Century Gothic"/>
                <a:cs typeface="Century Gothic"/>
                <a:sym typeface="Century Gothic"/>
              </a:rPr>
              <a:t>True or False?</a:t>
            </a:r>
          </a:p>
        </p:txBody>
      </p:sp>
      <p:sp>
        <p:nvSpPr>
          <p:cNvPr id="258" name="Shape 258"/>
          <p:cNvSpPr txBox="1">
            <a:spLocks noGrp="1"/>
          </p:cNvSpPr>
          <p:nvPr>
            <p:ph type="body" idx="1"/>
          </p:nvPr>
        </p:nvSpPr>
        <p:spPr>
          <a:xfrm>
            <a:off x="771288" y="1603601"/>
            <a:ext cx="7601399" cy="4098299"/>
          </a:xfrm>
          <a:prstGeom prst="rect">
            <a:avLst/>
          </a:prstGeom>
          <a:noFill/>
          <a:ln>
            <a:noFill/>
          </a:ln>
        </p:spPr>
        <p:txBody>
          <a:bodyPr lIns="91425" tIns="45700" rIns="91425" bIns="45700" anchor="t" anchorCtr="0">
            <a:noAutofit/>
          </a:bodyPr>
          <a:lstStyle/>
          <a:p>
            <a:pPr marL="342900" marR="0" lvl="0" indent="-279400" algn="l" rtl="0">
              <a:lnSpc>
                <a:spcPct val="80000"/>
              </a:lnSpc>
              <a:spcBef>
                <a:spcPts val="0"/>
              </a:spcBef>
              <a:buClr>
                <a:schemeClr val="accent1"/>
              </a:buClr>
              <a:buSzPct val="76000"/>
              <a:buFont typeface="Noto Symbol"/>
              <a:buChar char="○"/>
            </a:pPr>
            <a:r>
              <a:rPr lang="en-US" sz="2200" b="0" i="0" u="none" strike="noStrike" cap="none" baseline="0">
                <a:solidFill>
                  <a:schemeClr val="dk2"/>
                </a:solidFill>
                <a:latin typeface="Century Gothic"/>
                <a:ea typeface="Century Gothic"/>
                <a:cs typeface="Century Gothic"/>
                <a:sym typeface="Century Gothic"/>
              </a:rPr>
              <a:t>1.  Trade in the Americas was fairly easy with many trade networks that carried goods and people all over.  </a:t>
            </a:r>
          </a:p>
          <a:p>
            <a:pPr marL="68580" marR="0" lvl="0" indent="-5080" algn="l" rtl="0">
              <a:lnSpc>
                <a:spcPct val="80000"/>
              </a:lnSpc>
              <a:spcBef>
                <a:spcPts val="444"/>
              </a:spcBef>
              <a:buClr>
                <a:schemeClr val="accent1"/>
              </a:buClr>
              <a:buFont typeface="Noto Symbol"/>
              <a:buNone/>
            </a:pPr>
            <a:endParaRPr sz="22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80000"/>
              </a:lnSpc>
              <a:spcBef>
                <a:spcPts val="440"/>
              </a:spcBef>
              <a:buClr>
                <a:schemeClr val="accent1"/>
              </a:buClr>
              <a:buSzPct val="76000"/>
              <a:buFont typeface="Noto Symbol"/>
              <a:buChar char="○"/>
            </a:pPr>
            <a:r>
              <a:rPr lang="en-US" sz="2200" b="0" i="0" u="none" strike="noStrike" cap="none" baseline="0">
                <a:solidFill>
                  <a:schemeClr val="dk2"/>
                </a:solidFill>
                <a:latin typeface="Century Gothic"/>
                <a:ea typeface="Century Gothic"/>
                <a:cs typeface="Century Gothic"/>
                <a:sym typeface="Century Gothic"/>
              </a:rPr>
              <a:t>2. Large parts of Latin America (Mexico, Central America, and South America) are mountainous and have high elevations.</a:t>
            </a:r>
          </a:p>
          <a:p>
            <a:pPr marL="68580" marR="0" lvl="0" indent="-5080" algn="l" rtl="0">
              <a:lnSpc>
                <a:spcPct val="80000"/>
              </a:lnSpc>
              <a:spcBef>
                <a:spcPts val="444"/>
              </a:spcBef>
              <a:buClr>
                <a:schemeClr val="accent1"/>
              </a:buClr>
              <a:buFont typeface="Noto Symbol"/>
              <a:buNone/>
            </a:pPr>
            <a:endParaRPr sz="22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80000"/>
              </a:lnSpc>
              <a:spcBef>
                <a:spcPts val="440"/>
              </a:spcBef>
              <a:buClr>
                <a:schemeClr val="accent1"/>
              </a:buClr>
              <a:buSzPct val="76000"/>
              <a:buFont typeface="Noto Symbol"/>
              <a:buChar char="○"/>
            </a:pPr>
            <a:r>
              <a:rPr lang="en-US" sz="2200" b="0" i="0" u="none" strike="noStrike" cap="none" baseline="0">
                <a:solidFill>
                  <a:schemeClr val="dk2"/>
                </a:solidFill>
                <a:latin typeface="Century Gothic"/>
                <a:ea typeface="Century Gothic"/>
                <a:cs typeface="Century Gothic"/>
                <a:sym typeface="Century Gothic"/>
              </a:rPr>
              <a:t>3.  Most of Latin America has a similar climate (tropical wet and dry).</a:t>
            </a:r>
          </a:p>
          <a:p>
            <a:pPr marL="68580" marR="0" lvl="0" indent="-5080" algn="l" rtl="0">
              <a:lnSpc>
                <a:spcPct val="80000"/>
              </a:lnSpc>
              <a:spcBef>
                <a:spcPts val="444"/>
              </a:spcBef>
              <a:buClr>
                <a:schemeClr val="accent1"/>
              </a:buClr>
              <a:buFont typeface="Noto Symbol"/>
              <a:buNone/>
            </a:pPr>
            <a:endParaRPr sz="22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80000"/>
              </a:lnSpc>
              <a:spcBef>
                <a:spcPts val="440"/>
              </a:spcBef>
              <a:buClr>
                <a:schemeClr val="accent1"/>
              </a:buClr>
              <a:buSzPct val="76000"/>
              <a:buFont typeface="Noto Symbol"/>
              <a:buChar char="○"/>
            </a:pPr>
            <a:r>
              <a:rPr lang="en-US" sz="2200" b="0" i="0" u="none" strike="noStrike" cap="none" baseline="0">
                <a:solidFill>
                  <a:schemeClr val="dk2"/>
                </a:solidFill>
                <a:latin typeface="Century Gothic"/>
                <a:ea typeface="Century Gothic"/>
                <a:cs typeface="Century Gothic"/>
                <a:sym typeface="Century Gothic"/>
              </a:rPr>
              <a:t>4.  A large portion of Central America and northern South America is tropical rain forest.</a:t>
            </a:r>
          </a:p>
          <a:p>
            <a:pPr marL="68580" marR="0" lvl="0" indent="-5080" algn="l" rtl="0">
              <a:lnSpc>
                <a:spcPct val="80000"/>
              </a:lnSpc>
              <a:spcBef>
                <a:spcPts val="444"/>
              </a:spcBef>
              <a:buClr>
                <a:schemeClr val="accent1"/>
              </a:buClr>
              <a:buFont typeface="Noto Symbol"/>
              <a:buNone/>
            </a:pPr>
            <a:endParaRPr sz="2200" b="0" i="0" u="none" strike="noStrike" cap="none" baseline="0">
              <a:solidFill>
                <a:schemeClr val="dk2"/>
              </a:solidFill>
              <a:latin typeface="Century Gothic"/>
              <a:ea typeface="Century Gothic"/>
              <a:cs typeface="Century Gothic"/>
              <a:sym typeface="Century Gothic"/>
            </a:endParaRP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1059602" y="366663"/>
            <a:ext cx="7024799"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Century Gothic"/>
              <a:buNone/>
            </a:pPr>
            <a:r>
              <a:rPr lang="en-US" sz="4000" b="0" i="0" u="none" strike="noStrike" cap="none" baseline="0">
                <a:solidFill>
                  <a:schemeClr val="accent1"/>
                </a:solidFill>
                <a:latin typeface="Century Gothic"/>
                <a:ea typeface="Century Gothic"/>
                <a:cs typeface="Century Gothic"/>
                <a:sym typeface="Century Gothic"/>
              </a:rPr>
              <a:t>True or False?</a:t>
            </a:r>
          </a:p>
        </p:txBody>
      </p:sp>
      <p:sp>
        <p:nvSpPr>
          <p:cNvPr id="264" name="Shape 264"/>
          <p:cNvSpPr txBox="1">
            <a:spLocks noGrp="1"/>
          </p:cNvSpPr>
          <p:nvPr>
            <p:ph type="body" idx="1"/>
          </p:nvPr>
        </p:nvSpPr>
        <p:spPr>
          <a:xfrm>
            <a:off x="1059591" y="1674514"/>
            <a:ext cx="6777299" cy="3509100"/>
          </a:xfrm>
          <a:prstGeom prst="rect">
            <a:avLst/>
          </a:prstGeom>
          <a:noFill/>
          <a:ln>
            <a:noFill/>
          </a:ln>
        </p:spPr>
        <p:txBody>
          <a:bodyPr lIns="91425" tIns="45700" rIns="91425" bIns="45700" anchor="t" anchorCtr="0">
            <a:noAutofit/>
          </a:bodyPr>
          <a:lstStyle/>
          <a:p>
            <a:pPr marL="342900" marR="0" lvl="0" indent="-279400" algn="l" rtl="0">
              <a:lnSpc>
                <a:spcPct val="80000"/>
              </a:lnSpc>
              <a:spcBef>
                <a:spcPts val="0"/>
              </a:spcBef>
              <a:buClr>
                <a:schemeClr val="accent1"/>
              </a:buClr>
              <a:buSzPct val="76000"/>
              <a:buFont typeface="Noto Symbol"/>
              <a:buChar char="○"/>
            </a:pPr>
            <a:r>
              <a:rPr lang="en-US" sz="2200" b="0" i="0" u="none" strike="noStrike" cap="none" baseline="0">
                <a:solidFill>
                  <a:schemeClr val="dk2"/>
                </a:solidFill>
                <a:latin typeface="Century Gothic"/>
                <a:ea typeface="Century Gothic"/>
                <a:cs typeface="Century Gothic"/>
                <a:sym typeface="Century Gothic"/>
              </a:rPr>
              <a:t>5.  There were few natural barriers/obstacles to trading and interaction between civilizations in the Americas.</a:t>
            </a:r>
          </a:p>
          <a:p>
            <a:pPr marL="68580" marR="0" lvl="0" indent="-5080" algn="l" rtl="0">
              <a:lnSpc>
                <a:spcPct val="80000"/>
              </a:lnSpc>
              <a:spcBef>
                <a:spcPts val="444"/>
              </a:spcBef>
              <a:buClr>
                <a:schemeClr val="accent1"/>
              </a:buClr>
              <a:buFont typeface="Noto Symbol"/>
              <a:buNone/>
            </a:pPr>
            <a:endParaRPr sz="22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80000"/>
              </a:lnSpc>
              <a:spcBef>
                <a:spcPts val="440"/>
              </a:spcBef>
              <a:buClr>
                <a:schemeClr val="accent1"/>
              </a:buClr>
              <a:buSzPct val="76000"/>
              <a:buFont typeface="Noto Symbol"/>
              <a:buChar char="○"/>
            </a:pPr>
            <a:r>
              <a:rPr lang="en-US" sz="2200" b="0" i="0" u="none" strike="noStrike" cap="none" baseline="0">
                <a:solidFill>
                  <a:schemeClr val="dk2"/>
                </a:solidFill>
                <a:latin typeface="Century Gothic"/>
                <a:ea typeface="Century Gothic"/>
                <a:cs typeface="Century Gothic"/>
                <a:sym typeface="Century Gothic"/>
              </a:rPr>
              <a:t>6.  The Native Americas had access to many useful plants and animals that they could domesticate and use for food or to do work.</a:t>
            </a:r>
          </a:p>
          <a:p>
            <a:pPr marL="342900" marR="0" lvl="0" indent="-172262" algn="l" rtl="0">
              <a:lnSpc>
                <a:spcPct val="80000"/>
              </a:lnSpc>
              <a:spcBef>
                <a:spcPts val="444"/>
              </a:spcBef>
              <a:buClr>
                <a:schemeClr val="accent1"/>
              </a:buClr>
              <a:buFont typeface="Noto Symbol"/>
              <a:buNone/>
            </a:pPr>
            <a:endParaRPr sz="22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80000"/>
              </a:lnSpc>
              <a:spcBef>
                <a:spcPts val="440"/>
              </a:spcBef>
              <a:buClr>
                <a:schemeClr val="accent1"/>
              </a:buClr>
              <a:buSzPct val="76000"/>
              <a:buFont typeface="Noto Symbol"/>
              <a:buChar char="○"/>
            </a:pPr>
            <a:r>
              <a:rPr lang="en-US" sz="2200" b="0" i="0" u="none" strike="noStrike" cap="none" baseline="0">
                <a:solidFill>
                  <a:schemeClr val="dk2"/>
                </a:solidFill>
                <a:latin typeface="Century Gothic"/>
                <a:ea typeface="Century Gothic"/>
                <a:cs typeface="Century Gothic"/>
                <a:sym typeface="Century Gothic"/>
              </a:rPr>
              <a:t>7.  It was mainly items of great value (precious metals and art) that were traded longer distances.</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801202" y="612704"/>
            <a:ext cx="7541700"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Century Gothic"/>
              <a:buNone/>
            </a:pPr>
            <a:r>
              <a:rPr lang="en-US" sz="3600" b="0" i="0" u="none" strike="noStrike" cap="none" baseline="0">
                <a:solidFill>
                  <a:schemeClr val="accent1"/>
                </a:solidFill>
                <a:latin typeface="Century Gothic"/>
                <a:ea typeface="Century Gothic"/>
                <a:cs typeface="Century Gothic"/>
                <a:sym typeface="Century Gothic"/>
              </a:rPr>
              <a:t>The Geography of Latin America</a:t>
            </a:r>
          </a:p>
        </p:txBody>
      </p:sp>
      <p:sp>
        <p:nvSpPr>
          <p:cNvPr id="270" name="Shape 270"/>
          <p:cNvSpPr txBox="1">
            <a:spLocks noGrp="1"/>
          </p:cNvSpPr>
          <p:nvPr>
            <p:ph type="body" idx="1"/>
          </p:nvPr>
        </p:nvSpPr>
        <p:spPr>
          <a:xfrm>
            <a:off x="1055291" y="1898726"/>
            <a:ext cx="7201799" cy="3847800"/>
          </a:xfrm>
          <a:prstGeom prst="rect">
            <a:avLst/>
          </a:prstGeom>
          <a:noFill/>
          <a:ln>
            <a:noFill/>
          </a:ln>
        </p:spPr>
        <p:txBody>
          <a:bodyPr lIns="91425" tIns="45700" rIns="91425" bIns="45700" anchor="t" anchorCtr="0">
            <a:noAutofit/>
          </a:bodyPr>
          <a:lstStyle/>
          <a:p>
            <a:pPr marL="342900" marR="0" lvl="0" indent="-279400" algn="l" rtl="0">
              <a:lnSpc>
                <a:spcPct val="90000"/>
              </a:lnSpc>
              <a:spcBef>
                <a:spcPts val="0"/>
              </a:spcBef>
              <a:buClr>
                <a:schemeClr val="accent1"/>
              </a:buClr>
              <a:buSzPct val="76000"/>
              <a:buFont typeface="Noto Symbol"/>
              <a:buChar char="○"/>
            </a:pPr>
            <a:r>
              <a:rPr lang="en-US" sz="2400" b="0" i="0" u="none" strike="noStrike" cap="none" baseline="0">
                <a:solidFill>
                  <a:schemeClr val="dk2"/>
                </a:solidFill>
                <a:latin typeface="Century Gothic"/>
                <a:ea typeface="Century Gothic"/>
                <a:cs typeface="Century Gothic"/>
                <a:sym typeface="Century Gothic"/>
              </a:rPr>
              <a:t>9.  Describe how this would affect trade between peoples in Latin America?  Why?</a:t>
            </a:r>
          </a:p>
          <a:p>
            <a:pPr marL="68580" marR="0" lvl="0" indent="-5080" algn="l" rtl="0">
              <a:lnSpc>
                <a:spcPct val="90000"/>
              </a:lnSpc>
              <a:spcBef>
                <a:spcPts val="480"/>
              </a:spcBef>
              <a:buClr>
                <a:schemeClr val="accent1"/>
              </a:buClr>
              <a:buFont typeface="Noto Symbol"/>
              <a:buNone/>
            </a:pPr>
            <a:endParaRPr sz="24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90000"/>
              </a:lnSpc>
              <a:spcBef>
                <a:spcPts val="480"/>
              </a:spcBef>
              <a:buClr>
                <a:schemeClr val="accent1"/>
              </a:buClr>
              <a:buSzPct val="76000"/>
              <a:buFont typeface="Noto Symbol"/>
              <a:buChar char="○"/>
            </a:pPr>
            <a:r>
              <a:rPr lang="en-US" sz="2400" b="0" i="0" u="none" strike="noStrike" cap="none" baseline="0">
                <a:solidFill>
                  <a:schemeClr val="dk2"/>
                </a:solidFill>
                <a:latin typeface="Century Gothic"/>
                <a:ea typeface="Century Gothic"/>
                <a:cs typeface="Century Gothic"/>
                <a:sym typeface="Century Gothic"/>
              </a:rPr>
              <a:t>15.  How might the different climate regions </a:t>
            </a:r>
            <a:r>
              <a:rPr lang="en-US" sz="2400">
                <a:solidFill>
                  <a:schemeClr val="dk2"/>
                </a:solidFill>
                <a:latin typeface="Century Gothic"/>
                <a:ea typeface="Century Gothic"/>
                <a:cs typeface="Century Gothic"/>
                <a:sym typeface="Century Gothic"/>
              </a:rPr>
              <a:t>a</a:t>
            </a:r>
            <a:r>
              <a:rPr lang="en-US" sz="2400" b="0" i="0" u="none" strike="noStrike" cap="none" baseline="0">
                <a:solidFill>
                  <a:schemeClr val="dk2"/>
                </a:solidFill>
                <a:latin typeface="Century Gothic"/>
                <a:ea typeface="Century Gothic"/>
                <a:cs typeface="Century Gothic"/>
                <a:sym typeface="Century Gothic"/>
              </a:rPr>
              <a:t>ffect trading between the Aztec, Maya, and Inca civilizations?  </a:t>
            </a:r>
          </a:p>
          <a:p>
            <a:pPr marL="68580" marR="0" lvl="0" indent="-5080" algn="l" rtl="0">
              <a:lnSpc>
                <a:spcPct val="90000"/>
              </a:lnSpc>
              <a:spcBef>
                <a:spcPts val="480"/>
              </a:spcBef>
              <a:buClr>
                <a:schemeClr val="accent1"/>
              </a:buClr>
              <a:buFont typeface="Noto Symbol"/>
              <a:buNone/>
            </a:pPr>
            <a:endParaRPr sz="24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90000"/>
              </a:lnSpc>
              <a:spcBef>
                <a:spcPts val="480"/>
              </a:spcBef>
              <a:buClr>
                <a:schemeClr val="accent1"/>
              </a:buClr>
              <a:buSzPct val="76000"/>
              <a:buFont typeface="Noto Symbol"/>
              <a:buChar char="○"/>
            </a:pPr>
            <a:r>
              <a:rPr lang="en-US" sz="2400" b="0" i="0" u="none" strike="noStrike" cap="none" baseline="0">
                <a:solidFill>
                  <a:schemeClr val="dk2"/>
                </a:solidFill>
                <a:latin typeface="Century Gothic"/>
                <a:ea typeface="Century Gothic"/>
                <a:cs typeface="Century Gothic"/>
                <a:sym typeface="Century Gothic"/>
              </a:rPr>
              <a:t>22.  How would traveling through a tropical rainforest impact speed of trade between the Inca, Aztec, and Maya?</a:t>
            </a:r>
          </a:p>
          <a:p>
            <a:pPr marL="342900" marR="0" lvl="0" indent="-163576" algn="l" rtl="0">
              <a:lnSpc>
                <a:spcPct val="90000"/>
              </a:lnSpc>
              <a:spcBef>
                <a:spcPts val="480"/>
              </a:spcBef>
              <a:buClr>
                <a:schemeClr val="accent1"/>
              </a:buClr>
              <a:buFont typeface="Noto Symbol"/>
              <a:buNone/>
            </a:pPr>
            <a:endParaRPr sz="2400" b="0" i="0" u="none" strike="noStrike" cap="none" baseline="0">
              <a:solidFill>
                <a:schemeClr val="dk2"/>
              </a:solidFill>
              <a:latin typeface="Century Gothic"/>
              <a:ea typeface="Century Gothic"/>
              <a:cs typeface="Century Gothic"/>
              <a:sym typeface="Century Gothic"/>
            </a:endParaRPr>
          </a:p>
          <a:p>
            <a:pPr marL="342900" marR="0" lvl="0" indent="-163576" algn="l" rtl="0">
              <a:lnSpc>
                <a:spcPct val="90000"/>
              </a:lnSpc>
              <a:spcBef>
                <a:spcPts val="480"/>
              </a:spcBef>
              <a:buClr>
                <a:schemeClr val="accent1"/>
              </a:buClr>
              <a:buFont typeface="Noto Symbol"/>
              <a:buNone/>
            </a:pPr>
            <a:endParaRPr sz="2400" b="0" i="0" u="none" strike="noStrike" cap="none" baseline="0">
              <a:solidFill>
                <a:schemeClr val="dk2"/>
              </a:solidFill>
              <a:latin typeface="Century Gothic"/>
              <a:ea typeface="Century Gothic"/>
              <a:cs typeface="Century Gothic"/>
              <a:sym typeface="Century Gothic"/>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1043490" y="759337"/>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Century Gothic"/>
              <a:buNone/>
            </a:pPr>
            <a:r>
              <a:rPr lang="en-US" sz="4000" b="0" i="0" u="none" strike="noStrike" cap="none" baseline="0">
                <a:solidFill>
                  <a:schemeClr val="accent1"/>
                </a:solidFill>
                <a:latin typeface="Century Gothic"/>
                <a:ea typeface="Century Gothic"/>
                <a:cs typeface="Century Gothic"/>
                <a:sym typeface="Century Gothic"/>
              </a:rPr>
              <a:t>Video 1 – Early Agriculture</a:t>
            </a:r>
          </a:p>
        </p:txBody>
      </p:sp>
      <p:sp>
        <p:nvSpPr>
          <p:cNvPr id="276" name="Shape 276"/>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lnSpc>
                <a:spcPct val="90000"/>
              </a:lnSpc>
              <a:spcBef>
                <a:spcPts val="0"/>
              </a:spcBef>
              <a:buClr>
                <a:schemeClr val="accent1"/>
              </a:buClr>
              <a:buSzPct val="76000"/>
              <a:buFont typeface="Noto Symbol"/>
              <a:buChar char="○"/>
            </a:pPr>
            <a:r>
              <a:rPr lang="en-US" sz="2400" b="0" i="0" u="none" strike="noStrike" cap="none" baseline="0">
                <a:solidFill>
                  <a:schemeClr val="dk2"/>
                </a:solidFill>
                <a:latin typeface="Century Gothic"/>
                <a:ea typeface="Century Gothic"/>
                <a:cs typeface="Century Gothic"/>
                <a:sym typeface="Century Gothic"/>
              </a:rPr>
              <a:t>1.  What did the peoples who had the most productive plants and animals develop?</a:t>
            </a:r>
          </a:p>
          <a:p>
            <a:pPr marL="68580" marR="0" lvl="0" indent="-5080" algn="l" rtl="0">
              <a:lnSpc>
                <a:spcPct val="90000"/>
              </a:lnSpc>
              <a:spcBef>
                <a:spcPts val="480"/>
              </a:spcBef>
              <a:buClr>
                <a:schemeClr val="accent1"/>
              </a:buClr>
              <a:buFont typeface="Noto Symbol"/>
              <a:buNone/>
            </a:pPr>
            <a:endParaRPr sz="24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90000"/>
              </a:lnSpc>
              <a:spcBef>
                <a:spcPts val="480"/>
              </a:spcBef>
              <a:buClr>
                <a:schemeClr val="accent1"/>
              </a:buClr>
              <a:buSzPct val="76000"/>
              <a:buFont typeface="Noto Symbol"/>
              <a:buChar char="○"/>
            </a:pPr>
            <a:r>
              <a:rPr lang="en-US" sz="2400" b="0" i="0" u="none" strike="noStrike" cap="none" baseline="0">
                <a:solidFill>
                  <a:schemeClr val="dk2"/>
                </a:solidFill>
                <a:latin typeface="Century Gothic"/>
                <a:ea typeface="Century Gothic"/>
                <a:cs typeface="Century Gothic"/>
                <a:sym typeface="Century Gothic"/>
              </a:rPr>
              <a:t>2.  Where did agriculture first develop?</a:t>
            </a:r>
          </a:p>
          <a:p>
            <a:pPr marL="68580" marR="0" lvl="0" indent="-5080" algn="l" rtl="0">
              <a:lnSpc>
                <a:spcPct val="90000"/>
              </a:lnSpc>
              <a:spcBef>
                <a:spcPts val="480"/>
              </a:spcBef>
              <a:buClr>
                <a:schemeClr val="accent1"/>
              </a:buClr>
              <a:buFont typeface="Noto Symbol"/>
              <a:buNone/>
            </a:pPr>
            <a:endParaRPr sz="24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90000"/>
              </a:lnSpc>
              <a:spcBef>
                <a:spcPts val="480"/>
              </a:spcBef>
              <a:buClr>
                <a:schemeClr val="accent1"/>
              </a:buClr>
              <a:buSzPct val="76000"/>
              <a:buFont typeface="Noto Symbol"/>
              <a:buChar char="○"/>
            </a:pPr>
            <a:r>
              <a:rPr lang="en-US" sz="2400" b="0" i="0" u="none" strike="noStrike" cap="none" baseline="0">
                <a:solidFill>
                  <a:schemeClr val="dk2"/>
                </a:solidFill>
                <a:latin typeface="Century Gothic"/>
                <a:ea typeface="Century Gothic"/>
                <a:cs typeface="Century Gothic"/>
                <a:sym typeface="Century Gothic"/>
              </a:rPr>
              <a:t>3.  What advantages did people in Europe or the Middle East have over the people of the New World (America)?</a:t>
            </a:r>
          </a:p>
          <a:p>
            <a:pPr marL="342900" marR="0" lvl="0" indent="-163576" algn="l" rtl="0">
              <a:lnSpc>
                <a:spcPct val="90000"/>
              </a:lnSpc>
              <a:spcBef>
                <a:spcPts val="480"/>
              </a:spcBef>
              <a:buClr>
                <a:schemeClr val="accent1"/>
              </a:buClr>
              <a:buFont typeface="Noto Symbol"/>
              <a:buNone/>
            </a:pPr>
            <a:endParaRPr sz="2400" b="0" i="0" u="none" strike="noStrike" cap="none" baseline="0">
              <a:solidFill>
                <a:schemeClr val="dk2"/>
              </a:solidFill>
              <a:latin typeface="Century Gothic"/>
              <a:ea typeface="Century Gothic"/>
              <a:cs typeface="Century Gothic"/>
              <a:sym typeface="Century Gothic"/>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1059627" y="626338"/>
            <a:ext cx="7024799"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Century Gothic"/>
              <a:buNone/>
            </a:pPr>
            <a:r>
              <a:rPr lang="en-US" sz="3600" b="0" i="0" u="none" strike="noStrike" cap="none" baseline="0">
                <a:solidFill>
                  <a:schemeClr val="accent1"/>
                </a:solidFill>
                <a:latin typeface="Century Gothic"/>
                <a:ea typeface="Century Gothic"/>
                <a:cs typeface="Century Gothic"/>
                <a:sym typeface="Century Gothic"/>
              </a:rPr>
              <a:t>Video 2 – Domesticated Plants and Animals</a:t>
            </a:r>
          </a:p>
        </p:txBody>
      </p:sp>
      <p:sp>
        <p:nvSpPr>
          <p:cNvPr id="282" name="Shape 282"/>
          <p:cNvSpPr txBox="1">
            <a:spLocks noGrp="1"/>
          </p:cNvSpPr>
          <p:nvPr>
            <p:ph type="body" idx="1"/>
          </p:nvPr>
        </p:nvSpPr>
        <p:spPr>
          <a:xfrm>
            <a:off x="1059616" y="1709851"/>
            <a:ext cx="7258199" cy="4133399"/>
          </a:xfrm>
          <a:prstGeom prst="rect">
            <a:avLst/>
          </a:prstGeom>
          <a:noFill/>
          <a:ln>
            <a:noFill/>
          </a:ln>
        </p:spPr>
        <p:txBody>
          <a:bodyPr lIns="91425" tIns="45700" rIns="91425" bIns="45700" anchor="t" anchorCtr="0">
            <a:noAutofit/>
          </a:bodyPr>
          <a:lstStyle/>
          <a:p>
            <a:pPr marL="342900" marR="0" lvl="0" indent="-279400" algn="l" rtl="0">
              <a:lnSpc>
                <a:spcPct val="80000"/>
              </a:lnSpc>
              <a:spcBef>
                <a:spcPts val="0"/>
              </a:spcBef>
              <a:buClr>
                <a:schemeClr val="accent1"/>
              </a:buClr>
              <a:buSzPct val="76000"/>
              <a:buFont typeface="Noto Symbol"/>
              <a:buChar char="○"/>
            </a:pPr>
            <a:r>
              <a:rPr lang="en-US" sz="1500" b="0" i="0" u="none" strike="noStrike" cap="none" baseline="0">
                <a:solidFill>
                  <a:schemeClr val="dk2"/>
                </a:solidFill>
                <a:latin typeface="Century Gothic"/>
                <a:ea typeface="Century Gothic"/>
                <a:cs typeface="Century Gothic"/>
                <a:sym typeface="Century Gothic"/>
              </a:rPr>
              <a:t>1.  What was needed for people to start living in towns and creating civilizations?</a:t>
            </a:r>
          </a:p>
          <a:p>
            <a:pPr marL="68580" marR="0" lvl="0" indent="-5080" algn="l" rtl="0">
              <a:lnSpc>
                <a:spcPct val="80000"/>
              </a:lnSpc>
              <a:spcBef>
                <a:spcPts val="300"/>
              </a:spcBef>
              <a:buClr>
                <a:schemeClr val="accent1"/>
              </a:buClr>
              <a:buFont typeface="Noto Symbol"/>
              <a:buNone/>
            </a:pPr>
            <a:endParaRPr sz="15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80000"/>
              </a:lnSpc>
              <a:spcBef>
                <a:spcPts val="300"/>
              </a:spcBef>
              <a:buClr>
                <a:schemeClr val="accent1"/>
              </a:buClr>
              <a:buSzPct val="76000"/>
              <a:buFont typeface="Noto Symbol"/>
              <a:buChar char="○"/>
            </a:pPr>
            <a:r>
              <a:rPr lang="en-US" sz="1500" b="0" i="0" u="none" strike="noStrike" cap="none" baseline="0">
                <a:solidFill>
                  <a:schemeClr val="dk2"/>
                </a:solidFill>
                <a:latin typeface="Century Gothic"/>
                <a:ea typeface="Century Gothic"/>
                <a:cs typeface="Century Gothic"/>
                <a:sym typeface="Century Gothic"/>
              </a:rPr>
              <a:t>2.  How did the plants and animals of the </a:t>
            </a:r>
            <a:r>
              <a:rPr lang="en-US" sz="1500">
                <a:solidFill>
                  <a:schemeClr val="dk2"/>
                </a:solidFill>
                <a:latin typeface="Century Gothic"/>
                <a:ea typeface="Century Gothic"/>
                <a:cs typeface="Century Gothic"/>
                <a:sym typeface="Century Gothic"/>
              </a:rPr>
              <a:t>M</a:t>
            </a:r>
            <a:r>
              <a:rPr lang="en-US" sz="1500" b="0" i="0" u="none" strike="noStrike" cap="none" baseline="0">
                <a:solidFill>
                  <a:schemeClr val="dk2"/>
                </a:solidFill>
                <a:latin typeface="Century Gothic"/>
                <a:ea typeface="Century Gothic"/>
                <a:cs typeface="Century Gothic"/>
                <a:sym typeface="Century Gothic"/>
              </a:rPr>
              <a:t>iddle </a:t>
            </a:r>
            <a:r>
              <a:rPr lang="en-US" sz="1500">
                <a:solidFill>
                  <a:schemeClr val="dk2"/>
                </a:solidFill>
                <a:latin typeface="Century Gothic"/>
                <a:ea typeface="Century Gothic"/>
                <a:cs typeface="Century Gothic"/>
                <a:sym typeface="Century Gothic"/>
              </a:rPr>
              <a:t>E</a:t>
            </a:r>
            <a:r>
              <a:rPr lang="en-US" sz="1500" b="0" i="0" u="none" strike="noStrike" cap="none" baseline="0">
                <a:solidFill>
                  <a:schemeClr val="dk2"/>
                </a:solidFill>
                <a:latin typeface="Century Gothic"/>
                <a:ea typeface="Century Gothic"/>
                <a:cs typeface="Century Gothic"/>
                <a:sym typeface="Century Gothic"/>
              </a:rPr>
              <a:t>ast (Asia) work together?</a:t>
            </a:r>
          </a:p>
          <a:p>
            <a:pPr marL="68580" marR="0" lvl="0" indent="-5080" algn="l" rtl="0">
              <a:lnSpc>
                <a:spcPct val="80000"/>
              </a:lnSpc>
              <a:spcBef>
                <a:spcPts val="300"/>
              </a:spcBef>
              <a:buClr>
                <a:schemeClr val="accent1"/>
              </a:buClr>
              <a:buFont typeface="Noto Symbol"/>
              <a:buNone/>
            </a:pPr>
            <a:endParaRPr sz="15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80000"/>
              </a:lnSpc>
              <a:spcBef>
                <a:spcPts val="300"/>
              </a:spcBef>
              <a:buClr>
                <a:schemeClr val="accent1"/>
              </a:buClr>
              <a:buSzPct val="76000"/>
              <a:buFont typeface="Noto Symbol"/>
              <a:buChar char="○"/>
            </a:pPr>
            <a:r>
              <a:rPr lang="en-US" sz="1500" b="0" i="0" u="none" strike="noStrike" cap="none" baseline="0">
                <a:solidFill>
                  <a:schemeClr val="dk2"/>
                </a:solidFill>
                <a:latin typeface="Century Gothic"/>
                <a:ea typeface="Century Gothic"/>
                <a:cs typeface="Century Gothic"/>
                <a:sym typeface="Century Gothic"/>
              </a:rPr>
              <a:t>3.  Why was it important to have animals like the horse or ox that can do more than be used for just food?</a:t>
            </a:r>
          </a:p>
          <a:p>
            <a:pPr marL="68580" marR="0" lvl="0" indent="-5080" algn="l" rtl="0">
              <a:lnSpc>
                <a:spcPct val="80000"/>
              </a:lnSpc>
              <a:spcBef>
                <a:spcPts val="300"/>
              </a:spcBef>
              <a:buClr>
                <a:schemeClr val="accent1"/>
              </a:buClr>
              <a:buFont typeface="Noto Symbol"/>
              <a:buNone/>
            </a:pPr>
            <a:endParaRPr sz="15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80000"/>
              </a:lnSpc>
              <a:spcBef>
                <a:spcPts val="300"/>
              </a:spcBef>
              <a:buClr>
                <a:schemeClr val="accent1"/>
              </a:buClr>
              <a:buSzPct val="76000"/>
              <a:buFont typeface="Noto Symbol"/>
              <a:buChar char="○"/>
            </a:pPr>
            <a:r>
              <a:rPr lang="en-US" sz="1500" b="0" i="0" u="none" strike="noStrike" cap="none" baseline="0">
                <a:solidFill>
                  <a:schemeClr val="dk2"/>
                </a:solidFill>
                <a:latin typeface="Century Gothic"/>
                <a:ea typeface="Century Gothic"/>
                <a:cs typeface="Century Gothic"/>
                <a:sym typeface="Century Gothic"/>
              </a:rPr>
              <a:t>4. Out of the 14 large mammals in the world that have ever been domesticated how many come from the Americas?</a:t>
            </a:r>
          </a:p>
          <a:p>
            <a:pPr marL="68580" marR="0" lvl="0" indent="-5080" algn="l" rtl="0">
              <a:lnSpc>
                <a:spcPct val="80000"/>
              </a:lnSpc>
              <a:spcBef>
                <a:spcPts val="300"/>
              </a:spcBef>
              <a:buClr>
                <a:schemeClr val="accent1"/>
              </a:buClr>
              <a:buFont typeface="Noto Symbol"/>
              <a:buNone/>
            </a:pPr>
            <a:endParaRPr sz="15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80000"/>
              </a:lnSpc>
              <a:spcBef>
                <a:spcPts val="300"/>
              </a:spcBef>
              <a:buClr>
                <a:schemeClr val="accent1"/>
              </a:buClr>
              <a:buSzPct val="76000"/>
              <a:buFont typeface="Noto Symbol"/>
              <a:buChar char="○"/>
            </a:pPr>
            <a:r>
              <a:rPr lang="en-US" sz="1500" b="0" i="0" u="none" strike="noStrike" cap="none" baseline="0">
                <a:solidFill>
                  <a:schemeClr val="dk2"/>
                </a:solidFill>
                <a:latin typeface="Century Gothic"/>
                <a:ea typeface="Century Gothic"/>
                <a:cs typeface="Century Gothic"/>
                <a:sym typeface="Century Gothic"/>
              </a:rPr>
              <a:t>5. Out of the 14 large mammals in the world that have ever been domesticated how many come from Asia, North Africa, or Europe?</a:t>
            </a:r>
          </a:p>
          <a:p>
            <a:pPr marL="68580" marR="0" lvl="0" indent="-5080" algn="l" rtl="0">
              <a:lnSpc>
                <a:spcPct val="80000"/>
              </a:lnSpc>
              <a:spcBef>
                <a:spcPts val="300"/>
              </a:spcBef>
              <a:buClr>
                <a:schemeClr val="accent1"/>
              </a:buClr>
              <a:buFont typeface="Noto Symbol"/>
              <a:buNone/>
            </a:pPr>
            <a:endParaRPr sz="1500" b="0" i="0" u="none" strike="noStrike" cap="none" baseline="0">
              <a:solidFill>
                <a:schemeClr val="dk2"/>
              </a:solidFill>
              <a:latin typeface="Century Gothic"/>
              <a:ea typeface="Century Gothic"/>
              <a:cs typeface="Century Gothic"/>
              <a:sym typeface="Century Gothic"/>
            </a:endParaRPr>
          </a:p>
          <a:p>
            <a:pPr marL="342900" marR="0" lvl="0" indent="-279400" algn="l" rtl="0">
              <a:lnSpc>
                <a:spcPct val="80000"/>
              </a:lnSpc>
              <a:spcBef>
                <a:spcPts val="300"/>
              </a:spcBef>
              <a:buClr>
                <a:schemeClr val="accent1"/>
              </a:buClr>
              <a:buSzPct val="76000"/>
              <a:buFont typeface="Noto Symbol"/>
              <a:buChar char="○"/>
            </a:pPr>
            <a:r>
              <a:rPr lang="en-US" sz="1500" b="0" i="0" u="none" strike="noStrike" cap="none" baseline="0">
                <a:solidFill>
                  <a:schemeClr val="dk2"/>
                </a:solidFill>
                <a:latin typeface="Century Gothic"/>
                <a:ea typeface="Century Gothic"/>
                <a:cs typeface="Century Gothic"/>
                <a:sym typeface="Century Gothic"/>
              </a:rPr>
              <a:t>6. What disadvantages did people in the Americas have compared to those in Afroeurasia?</a:t>
            </a:r>
          </a:p>
          <a:p>
            <a:pPr marL="342900" marR="0" lvl="0" indent="-207009" algn="l" rtl="0">
              <a:lnSpc>
                <a:spcPct val="80000"/>
              </a:lnSpc>
              <a:spcBef>
                <a:spcPts val="300"/>
              </a:spcBef>
              <a:buClr>
                <a:schemeClr val="accent1"/>
              </a:buClr>
              <a:buFont typeface="Noto Symbol"/>
              <a:buNone/>
            </a:pPr>
            <a:endParaRPr sz="1500" b="0" i="0" u="none" strike="noStrike" cap="none" baseline="0">
              <a:solidFill>
                <a:schemeClr val="dk2"/>
              </a:solidFill>
              <a:latin typeface="Century Gothic"/>
              <a:ea typeface="Century Gothic"/>
              <a:cs typeface="Century Gothic"/>
              <a:sym typeface="Century Gothic"/>
            </a:endParaRP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Century Gothic"/>
              <a:buNone/>
            </a:pPr>
            <a:r>
              <a:rPr lang="en-US" sz="3600" b="0" i="0" u="none" strike="noStrike" cap="none" baseline="0">
                <a:solidFill>
                  <a:schemeClr val="accent1"/>
                </a:solidFill>
                <a:latin typeface="Century Gothic"/>
                <a:ea typeface="Century Gothic"/>
                <a:cs typeface="Century Gothic"/>
                <a:sym typeface="Century Gothic"/>
              </a:rPr>
              <a:t>Video 3 – Trade and Geography</a:t>
            </a:r>
          </a:p>
        </p:txBody>
      </p:sp>
      <p:sp>
        <p:nvSpPr>
          <p:cNvPr id="288" name="Shape 288"/>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spcBef>
                <a:spcPts val="0"/>
              </a:spcBef>
              <a:buClr>
                <a:schemeClr val="accent1"/>
              </a:buClr>
              <a:buSzPct val="76000"/>
              <a:buFont typeface="Noto Symbol"/>
              <a:buChar char="○"/>
            </a:pPr>
            <a:r>
              <a:rPr lang="en-US" sz="2400" b="0" i="0" u="none" strike="noStrike" cap="none" baseline="0">
                <a:solidFill>
                  <a:schemeClr val="dk2"/>
                </a:solidFill>
                <a:latin typeface="Century Gothic"/>
                <a:ea typeface="Century Gothic"/>
                <a:cs typeface="Century Gothic"/>
                <a:sym typeface="Century Gothic"/>
              </a:rPr>
              <a:t>Write a paragraph - How did the fact that the Americas is long from North to South vs. the Eurasian landmass being long from East to West affect trading? </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1043490" y="1027663"/>
            <a:ext cx="7024744" cy="114300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Century Gothic"/>
              <a:buNone/>
            </a:pPr>
            <a:r>
              <a:rPr lang="en-US" sz="3600" b="0" i="0" u="none" strike="noStrike" cap="none" baseline="0">
                <a:solidFill>
                  <a:schemeClr val="accent1"/>
                </a:solidFill>
                <a:latin typeface="Century Gothic"/>
                <a:ea typeface="Century Gothic"/>
                <a:cs typeface="Century Gothic"/>
                <a:sym typeface="Century Gothic"/>
              </a:rPr>
              <a:t>A Case Study: The Ancient Maya</a:t>
            </a:r>
          </a:p>
        </p:txBody>
      </p:sp>
      <p:sp>
        <p:nvSpPr>
          <p:cNvPr id="294" name="Shape 294"/>
          <p:cNvSpPr txBox="1">
            <a:spLocks noGrp="1"/>
          </p:cNvSpPr>
          <p:nvPr>
            <p:ph type="body" idx="1"/>
          </p:nvPr>
        </p:nvSpPr>
        <p:spPr>
          <a:xfrm>
            <a:off x="1043491" y="2323651"/>
            <a:ext cx="6777317" cy="3508977"/>
          </a:xfrm>
          <a:prstGeom prst="rect">
            <a:avLst/>
          </a:prstGeom>
          <a:noFill/>
          <a:ln>
            <a:noFill/>
          </a:ln>
        </p:spPr>
        <p:txBody>
          <a:bodyPr lIns="91425" tIns="45700" rIns="91425" bIns="45700" anchor="t" anchorCtr="0">
            <a:noAutofit/>
          </a:bodyPr>
          <a:lstStyle/>
          <a:p>
            <a:pPr marL="342900" marR="0" lvl="0" indent="-279400" algn="l" rtl="0">
              <a:spcBef>
                <a:spcPts val="0"/>
              </a:spcBef>
              <a:buClr>
                <a:schemeClr val="accent1"/>
              </a:buClr>
              <a:buSzPct val="76000"/>
              <a:buFont typeface="Noto Symbol"/>
              <a:buChar char="○"/>
            </a:pPr>
            <a:r>
              <a:rPr lang="en-US" sz="2400" b="0" i="0" u="none" strike="noStrike" cap="none" baseline="0">
                <a:solidFill>
                  <a:schemeClr val="dk2"/>
                </a:solidFill>
                <a:latin typeface="Century Gothic"/>
                <a:ea typeface="Century Gothic"/>
                <a:cs typeface="Century Gothic"/>
                <a:sym typeface="Century Gothic"/>
              </a:rPr>
              <a:t>While long distance trading was difficult that doesn't mean that these civilizations didn't trade.  In fact, these civilizations had strong trading networks, especially for shorter distance trading.  As a case study (example) we will read Document A: The Ancient Maya: Economy and Trade. </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ctrTitle"/>
          </p:nvPr>
        </p:nvSpPr>
        <p:spPr>
          <a:xfrm>
            <a:off x="4733364" y="2780030"/>
            <a:ext cx="3529769" cy="1702160"/>
          </a:xfrm>
          <a:prstGeom prst="rect">
            <a:avLst/>
          </a:prstGeom>
          <a:noFill/>
          <a:ln>
            <a:noFill/>
          </a:ln>
        </p:spPr>
        <p:txBody>
          <a:bodyPr lIns="91425" tIns="45700" rIns="91425" bIns="45700" anchor="b" anchorCtr="0">
            <a:noAutofit/>
          </a:bodyPr>
          <a:lstStyle/>
          <a:p>
            <a:pPr marL="0" marR="0" lvl="0" indent="0" algn="l" rtl="0">
              <a:spcBef>
                <a:spcPts val="0"/>
              </a:spcBef>
              <a:buClr>
                <a:schemeClr val="accent1"/>
              </a:buClr>
              <a:buSzPct val="25000"/>
              <a:buFont typeface="Century Gothic"/>
              <a:buNone/>
            </a:pPr>
            <a:r>
              <a:rPr lang="en-US" sz="3250" b="0" i="0" u="none" strike="noStrike" cap="none" baseline="0">
                <a:solidFill>
                  <a:schemeClr val="accent1"/>
                </a:solidFill>
                <a:latin typeface="Century Gothic"/>
                <a:ea typeface="Century Gothic"/>
                <a:cs typeface="Century Gothic"/>
                <a:sym typeface="Century Gothic"/>
              </a:rPr>
              <a:t>How did people in the Americas interact with one another?</a:t>
            </a:r>
          </a:p>
        </p:txBody>
      </p:sp>
      <p:sp>
        <p:nvSpPr>
          <p:cNvPr id="300" name="Shape 300"/>
          <p:cNvSpPr txBox="1">
            <a:spLocks noGrp="1"/>
          </p:cNvSpPr>
          <p:nvPr>
            <p:ph type="subTitle" idx="1"/>
          </p:nvPr>
        </p:nvSpPr>
        <p:spPr>
          <a:xfrm>
            <a:off x="4733364" y="4804182"/>
            <a:ext cx="3309803" cy="1260629"/>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Noto Symbol"/>
              <a:buNone/>
            </a:pPr>
            <a:r>
              <a:rPr lang="en-US" sz="1800" b="0" i="0" u="none" strike="noStrike" cap="none" baseline="0">
                <a:solidFill>
                  <a:srgbClr val="424242"/>
                </a:solidFill>
                <a:latin typeface="Century Gothic"/>
                <a:ea typeface="Century Gothic"/>
                <a:cs typeface="Century Gothic"/>
                <a:sym typeface="Century Gothic"/>
              </a:rPr>
              <a:t>Standard </a:t>
            </a:r>
            <a:r>
              <a:rPr lang="en-US" sz="1800">
                <a:solidFill>
                  <a:srgbClr val="424242"/>
                </a:solidFill>
                <a:latin typeface="Century Gothic"/>
                <a:ea typeface="Century Gothic"/>
                <a:cs typeface="Century Gothic"/>
                <a:sym typeface="Century Gothic"/>
              </a:rPr>
              <a:t>8</a:t>
            </a:r>
            <a:r>
              <a:rPr lang="en-US" sz="1800" b="0" i="0" u="none" strike="noStrike" cap="none" baseline="0">
                <a:solidFill>
                  <a:srgbClr val="424242"/>
                </a:solidFill>
                <a:latin typeface="Century Gothic"/>
                <a:ea typeface="Century Gothic"/>
                <a:cs typeface="Century Gothic"/>
                <a:sym typeface="Century Gothic"/>
              </a:rPr>
              <a:t>, Thread 1</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Austin">
  <a:themeElements>
    <a:clrScheme name="Austin">
      <a:dk1>
        <a:srgbClr val="000000"/>
      </a:dk1>
      <a:lt1>
        <a:srgbClr val="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782</Words>
  <Application>Microsoft Macintosh PowerPoint</Application>
  <PresentationFormat>On-screen Show (4:3)</PresentationFormat>
  <Paragraphs>64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How did people in the Americas interact with one another?</vt:lpstr>
      <vt:lpstr>True or False?</vt:lpstr>
      <vt:lpstr>True or False?</vt:lpstr>
      <vt:lpstr>The Geography of Latin America</vt:lpstr>
      <vt:lpstr>Video 1 – Early Agriculture</vt:lpstr>
      <vt:lpstr>Video 2 – Domesticated Plants and Animals</vt:lpstr>
      <vt:lpstr>Video 3 – Trade and Geography</vt:lpstr>
      <vt:lpstr>A Case Study: The Ancient Maya</vt:lpstr>
      <vt:lpstr>How did people in the Americas interact with one another?</vt:lpstr>
      <vt:lpstr>True or False?</vt:lpstr>
      <vt:lpstr>True or False?</vt:lpstr>
      <vt:lpstr>Summative Assessment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did people in the Americas interact with one another?</dc:title>
  <cp:lastModifiedBy>LPS LPS</cp:lastModifiedBy>
  <cp:revision>1</cp:revision>
  <dcterms:modified xsi:type="dcterms:W3CDTF">2016-03-14T15:50:25Z</dcterms:modified>
</cp:coreProperties>
</file>