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6CBE3CC-2104-7C4D-81FA-1E727879F8CA}" type="datetimeFigureOut">
              <a:rPr lang="en-US" smtClean="0"/>
              <a:pPr/>
              <a:t>4/17/12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83E24382-71DB-444A-9BAD-3E7886AF00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Prefixes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88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sz="2400" dirty="0" smtClean="0"/>
              <a:t>too much, extra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094770" y="1732027"/>
            <a:ext cx="1218770" cy="1121693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26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(misbehave, mistake)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middle</a:t>
            </a:r>
          </a:p>
          <a:p>
            <a:r>
              <a:rPr lang="en-US" dirty="0" smtClean="0"/>
              <a:t>B. under, below</a:t>
            </a:r>
          </a:p>
          <a:p>
            <a:r>
              <a:rPr lang="en-US" dirty="0" smtClean="0"/>
              <a:t>C. incorrect, bad</a:t>
            </a:r>
          </a:p>
          <a:p>
            <a:r>
              <a:rPr lang="en-US" dirty="0" smtClean="0"/>
              <a:t>D. half, partly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15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sz="2400" dirty="0" smtClean="0"/>
              <a:t>incorrect, bad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045286" y="1789951"/>
            <a:ext cx="1103311" cy="1047273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(submarine, subfloor)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under, below</a:t>
            </a:r>
          </a:p>
          <a:p>
            <a:r>
              <a:rPr lang="en-US" dirty="0" smtClean="0"/>
              <a:t>B. before</a:t>
            </a:r>
          </a:p>
          <a:p>
            <a:r>
              <a:rPr lang="en-US" dirty="0" smtClean="0"/>
              <a:t>C. in or into</a:t>
            </a:r>
          </a:p>
          <a:p>
            <a:r>
              <a:rPr lang="en-US" dirty="0" smtClean="0"/>
              <a:t>D. incorrect,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7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Under, below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028793" y="1572768"/>
            <a:ext cx="1121609" cy="1022721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8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(pretest, preheat)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opposite of, release</a:t>
            </a:r>
          </a:p>
          <a:p>
            <a:r>
              <a:rPr lang="en-US" dirty="0" smtClean="0"/>
              <a:t>B. against</a:t>
            </a:r>
          </a:p>
          <a:p>
            <a:r>
              <a:rPr lang="en-US" dirty="0" smtClean="0"/>
              <a:t>C. middle</a:t>
            </a:r>
          </a:p>
          <a:p>
            <a:r>
              <a:rPr lang="en-US" dirty="0" smtClean="0"/>
              <a:t>D.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63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D. before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061781" y="1756960"/>
            <a:ext cx="1105115" cy="997787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02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(intersection, intermission)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opposite of, release</a:t>
            </a:r>
          </a:p>
          <a:p>
            <a:r>
              <a:rPr lang="en-US" dirty="0" smtClean="0"/>
              <a:t>B. between, among</a:t>
            </a:r>
          </a:p>
          <a:p>
            <a:r>
              <a:rPr lang="en-US" dirty="0" smtClean="0"/>
              <a:t>C. against</a:t>
            </a:r>
          </a:p>
          <a:p>
            <a:r>
              <a:rPr lang="en-US" dirty="0" smtClean="0"/>
              <a:t>D. below, beneath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84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B. between, among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1929828" y="1806446"/>
            <a:ext cx="1187586" cy="1113255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0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(Superstore)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above, over, more than</a:t>
            </a:r>
          </a:p>
          <a:p>
            <a:r>
              <a:rPr lang="en-US" sz="2000" dirty="0" smtClean="0"/>
              <a:t>B. reversal, undoing, downward</a:t>
            </a:r>
          </a:p>
          <a:p>
            <a:r>
              <a:rPr lang="en-US" sz="2000" dirty="0" smtClean="0"/>
              <a:t>C. against</a:t>
            </a:r>
          </a:p>
          <a:p>
            <a:r>
              <a:rPr lang="en-US" sz="2000" dirty="0" smtClean="0"/>
              <a:t>D. below, beneath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630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“Not”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our 7 prefixes that mean not??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50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above, over, more than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226724" y="1572768"/>
            <a:ext cx="1086816" cy="1204171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8254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36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NON</a:t>
            </a:r>
          </a:p>
          <a:p>
            <a:r>
              <a:rPr lang="en-US" sz="2800" dirty="0" smtClean="0"/>
              <a:t>DIS </a:t>
            </a:r>
          </a:p>
          <a:p>
            <a:r>
              <a:rPr lang="en-US" sz="2800" dirty="0" smtClean="0"/>
              <a:t>UN </a:t>
            </a:r>
          </a:p>
          <a:p>
            <a:r>
              <a:rPr lang="en-US" sz="2800" dirty="0" smtClean="0"/>
              <a:t>IR </a:t>
            </a:r>
          </a:p>
          <a:p>
            <a:r>
              <a:rPr lang="en-US" sz="2800" dirty="0" smtClean="0"/>
              <a:t>IL </a:t>
            </a:r>
          </a:p>
          <a:p>
            <a:r>
              <a:rPr lang="en-US" sz="2800" dirty="0" smtClean="0"/>
              <a:t>IN</a:t>
            </a:r>
          </a:p>
          <a:p>
            <a:r>
              <a:rPr lang="en-US" sz="2800" dirty="0" smtClean="0"/>
              <a:t>IM</a:t>
            </a:r>
            <a:endParaRPr lang="en-US" sz="2800" dirty="0"/>
          </a:p>
        </p:txBody>
      </p:sp>
      <p:sp>
        <p:nvSpPr>
          <p:cNvPr id="4" name="5-Point Star 3"/>
          <p:cNvSpPr/>
          <p:nvPr/>
        </p:nvSpPr>
        <p:spPr>
          <a:xfrm>
            <a:off x="1936750" y="1362075"/>
            <a:ext cx="1238250" cy="1317625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10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345" y="685800"/>
            <a:ext cx="6496893" cy="886968"/>
          </a:xfrm>
        </p:spPr>
        <p:txBody>
          <a:bodyPr/>
          <a:lstStyle/>
          <a:p>
            <a:r>
              <a:rPr lang="en-US" sz="4400" dirty="0" smtClean="0"/>
              <a:t>What do these words mean?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Nonfiction</a:t>
            </a:r>
          </a:p>
          <a:p>
            <a:endParaRPr lang="en-US" sz="2800" dirty="0"/>
          </a:p>
          <a:p>
            <a:r>
              <a:rPr lang="en-US" sz="2800" dirty="0" smtClean="0"/>
              <a:t>Incorrect</a:t>
            </a:r>
          </a:p>
          <a:p>
            <a:endParaRPr lang="en-US" sz="2800" dirty="0"/>
          </a:p>
          <a:p>
            <a:r>
              <a:rPr lang="en-US" sz="2800" dirty="0" smtClean="0"/>
              <a:t>Unable</a:t>
            </a:r>
          </a:p>
          <a:p>
            <a:endParaRPr lang="en-US" sz="2800" dirty="0"/>
          </a:p>
          <a:p>
            <a:r>
              <a:rPr lang="en-US" sz="2800" dirty="0" smtClean="0"/>
              <a:t>Impatient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0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459" y="685800"/>
            <a:ext cx="5391779" cy="886968"/>
          </a:xfrm>
        </p:spPr>
        <p:txBody>
          <a:bodyPr/>
          <a:lstStyle/>
          <a:p>
            <a:r>
              <a:rPr lang="en-US" dirty="0" smtClean="0"/>
              <a:t>En, </a:t>
            </a:r>
            <a:r>
              <a:rPr lang="en-US" dirty="0" err="1" smtClean="0"/>
              <a:t>Em</a:t>
            </a:r>
            <a:r>
              <a:rPr lang="en-US" dirty="0" smtClean="0"/>
              <a:t> (enrage, entangle)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again, back</a:t>
            </a:r>
          </a:p>
          <a:p>
            <a:r>
              <a:rPr lang="en-US" dirty="0" smtClean="0"/>
              <a:t>B. under, below</a:t>
            </a:r>
          </a:p>
          <a:p>
            <a:r>
              <a:rPr lang="en-US" dirty="0" smtClean="0"/>
              <a:t>C. too much, extra</a:t>
            </a:r>
          </a:p>
          <a:p>
            <a:r>
              <a:rPr lang="en-US" dirty="0" smtClean="0"/>
              <a:t>D. to cause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70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D. to cause to be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505322" y="1572768"/>
            <a:ext cx="1121609" cy="989729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58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In, im (inject, implant)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incorrect, bad</a:t>
            </a:r>
          </a:p>
          <a:p>
            <a:r>
              <a:rPr lang="en-US" dirty="0" smtClean="0"/>
              <a:t>B. in or into</a:t>
            </a:r>
          </a:p>
          <a:p>
            <a:r>
              <a:rPr lang="en-US" dirty="0" smtClean="0"/>
              <a:t>C. before</a:t>
            </a:r>
          </a:p>
          <a:p>
            <a:r>
              <a:rPr lang="en-US" dirty="0" smtClean="0"/>
              <a:t>D. across, over,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062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B. in or into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1913332" y="1472508"/>
            <a:ext cx="1055632" cy="109676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82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(overachiever)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too much, extra</a:t>
            </a:r>
          </a:p>
          <a:p>
            <a:r>
              <a:rPr lang="en-US" dirty="0" smtClean="0"/>
              <a:t>B. between, among</a:t>
            </a:r>
          </a:p>
          <a:p>
            <a:r>
              <a:rPr lang="en-US" dirty="0" smtClean="0"/>
              <a:t>C. to cause to be</a:t>
            </a:r>
          </a:p>
          <a:p>
            <a:r>
              <a:rPr lang="en-US" dirty="0" smtClean="0"/>
              <a:t>D. opposite of,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7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162</TotalTime>
  <Words>280</Words>
  <Application>Microsoft Macintosh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Inspiration</vt:lpstr>
      <vt:lpstr>Prefixes</vt:lpstr>
      <vt:lpstr>“Not”</vt:lpstr>
      <vt:lpstr>Slide 3</vt:lpstr>
      <vt:lpstr>What do these words mean?</vt:lpstr>
      <vt:lpstr>En, Em (enrage, entangle)</vt:lpstr>
      <vt:lpstr>Slide 6</vt:lpstr>
      <vt:lpstr>In, im (inject, implant)</vt:lpstr>
      <vt:lpstr>Slide 8</vt:lpstr>
      <vt:lpstr>Over (overachiever) </vt:lpstr>
      <vt:lpstr>Slide 10</vt:lpstr>
      <vt:lpstr>Mis (misbehave, mistake)</vt:lpstr>
      <vt:lpstr>Slide 12</vt:lpstr>
      <vt:lpstr>Sub (submarine, subfloor)</vt:lpstr>
      <vt:lpstr>Slide 14</vt:lpstr>
      <vt:lpstr>Pre (pretest, preheat)</vt:lpstr>
      <vt:lpstr>Slide 16</vt:lpstr>
      <vt:lpstr>Inter (intersection, intermission)</vt:lpstr>
      <vt:lpstr>Slide 18</vt:lpstr>
      <vt:lpstr>Super (Superstore)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Prefixes</dc:title>
  <dc:creator>Marissa Whalen</dc:creator>
  <cp:lastModifiedBy>LPS Lincoln Public Schools</cp:lastModifiedBy>
  <cp:revision>8</cp:revision>
  <dcterms:created xsi:type="dcterms:W3CDTF">2012-04-17T13:31:43Z</dcterms:created>
  <dcterms:modified xsi:type="dcterms:W3CDTF">2012-04-17T13:32:02Z</dcterms:modified>
</cp:coreProperties>
</file>