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2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February 23,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Giving humanlike qualities to objects and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baseball </a:t>
            </a:r>
            <a:r>
              <a:rPr lang="en-US" dirty="0" smtClean="0"/>
              <a:t>__________ </a:t>
            </a:r>
            <a:r>
              <a:rPr lang="en-US" dirty="0"/>
              <a:t>all the way into the outfield.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329" b="22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9552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When the </a:t>
            </a:r>
            <a:r>
              <a:rPr lang="en-US" sz="2000" dirty="0" smtClean="0"/>
              <a:t>books </a:t>
            </a:r>
            <a:r>
              <a:rPr lang="en-US" sz="2000" dirty="0"/>
              <a:t>went on sale, </a:t>
            </a:r>
            <a:r>
              <a:rPr lang="en-US" sz="2000" dirty="0" smtClean="0"/>
              <a:t>they______ </a:t>
            </a:r>
            <a:r>
              <a:rPr lang="en-US" sz="2000" dirty="0"/>
              <a:t>off the shelves.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288" b="33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6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8791" b="18791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244140" y="74102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75" b="14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14432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240" b="14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150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172" b="18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03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199" b="3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556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42" b="7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7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personification?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Personification is the act or giving of humanlike qualities to something that is not human or, in some cases, to something not even alive.</a:t>
            </a:r>
          </a:p>
          <a:p>
            <a:endParaRPr lang="en-US" dirty="0"/>
          </a:p>
          <a:p>
            <a:r>
              <a:rPr lang="en-US" dirty="0" smtClean="0"/>
              <a:t>You use personification everyday without even knowing it.</a:t>
            </a:r>
          </a:p>
          <a:p>
            <a:endParaRPr lang="en-US" dirty="0" smtClean="0"/>
          </a:p>
          <a:p>
            <a:r>
              <a:rPr lang="en-US" dirty="0" smtClean="0"/>
              <a:t>“Time _______________ when you’re having fun!”</a:t>
            </a:r>
          </a:p>
          <a:p>
            <a:endParaRPr lang="en-US" dirty="0"/>
          </a:p>
          <a:p>
            <a:r>
              <a:rPr lang="en-US" dirty="0" smtClean="0"/>
              <a:t>There are many reasons to use personification:</a:t>
            </a:r>
          </a:p>
          <a:p>
            <a:pPr>
              <a:buFont typeface="Arial"/>
              <a:buChar char="•"/>
            </a:pPr>
            <a:r>
              <a:rPr lang="en-US" dirty="0" smtClean="0"/>
              <a:t>It can be used as a method of describing something so that others can understand it.</a:t>
            </a:r>
          </a:p>
          <a:p>
            <a:pPr>
              <a:buFont typeface="Arial"/>
              <a:buChar char="•"/>
            </a:pPr>
            <a:r>
              <a:rPr lang="en-US" dirty="0" smtClean="0"/>
              <a:t>It can be used to emphasize a point. </a:t>
            </a:r>
          </a:p>
          <a:p>
            <a:pPr>
              <a:buFont typeface="Arial"/>
              <a:buChar char="•"/>
            </a:pPr>
            <a:r>
              <a:rPr lang="en-US" dirty="0" smtClean="0"/>
              <a:t>It can be used in literature to create imagery.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4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lighting danced across the sky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16" b="12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63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hear the wind _________________?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12" b="13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03537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When opportunity knocks, open the door.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966" b="26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12431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The </a:t>
            </a:r>
            <a:r>
              <a:rPr lang="en-US" sz="2200" dirty="0" smtClean="0"/>
              <a:t>moon__________ </a:t>
            </a:r>
            <a:r>
              <a:rPr lang="en-US" sz="2200" dirty="0"/>
              <a:t>at me through the clouds above.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6203" b="26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558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fire ran wild.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05" b="10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06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popcorn __________ out of the pan.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31486" b="31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98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dirty="0" err="1" smtClean="0"/>
              <a:t>tornado______through</a:t>
            </a:r>
            <a:r>
              <a:rPr lang="en-US" sz="2000" dirty="0" smtClean="0"/>
              <a:t> </a:t>
            </a:r>
            <a:r>
              <a:rPr lang="en-US" sz="2000" dirty="0"/>
              <a:t>town without a care.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58" b="10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607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59</TotalTime>
  <Words>173</Words>
  <Application>Microsoft Macintosh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Personification</vt:lpstr>
      <vt:lpstr>What is personification?</vt:lpstr>
      <vt:lpstr>The lighting danced across the sky</vt:lpstr>
      <vt:lpstr>Can you hear the wind _________________?</vt:lpstr>
      <vt:lpstr>When opportunity knocks, open the door.</vt:lpstr>
      <vt:lpstr>The moon__________ at me through the clouds above.</vt:lpstr>
      <vt:lpstr>The fire ran wild.</vt:lpstr>
      <vt:lpstr>The popcorn __________ out of the pan.</vt:lpstr>
      <vt:lpstr>The tornado______through town without a care.</vt:lpstr>
      <vt:lpstr>The baseball __________ all the way into the outfield.</vt:lpstr>
      <vt:lpstr>When the books went on sale, they______ off the shelves.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Personification</dc:title>
  <dc:creator>LPS LPS</dc:creator>
  <cp:lastModifiedBy>LPS LPS</cp:lastModifiedBy>
  <cp:revision>7</cp:revision>
  <dcterms:created xsi:type="dcterms:W3CDTF">2014-02-23T16:37:45Z</dcterms:created>
  <dcterms:modified xsi:type="dcterms:W3CDTF">2014-02-23T17:36:58Z</dcterms:modified>
</cp:coreProperties>
</file>