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7"/>
  </p:notesMasterIdLst>
  <p:sldIdLst>
    <p:sldId id="256" r:id="rId2"/>
    <p:sldId id="273" r:id="rId3"/>
    <p:sldId id="272" r:id="rId4"/>
    <p:sldId id="257" r:id="rId5"/>
    <p:sldId id="258" r:id="rId6"/>
    <p:sldId id="259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F0C0-0200-D54B-885D-2DD6A3DDF50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1280-A480-494E-97C0-6E0B995BA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A5B59F4-DDCB-41FF-83F5-A48440F36FA7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8056348-D703-428C-A1C4-7D6796EF5F41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32D1919-1B5F-4141-B613-3E5C6008A186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BCCA7B5-8BC9-491C-A887-7C3E7ED947D8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DA18ED0-40F2-434C-A848-B92581875164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855437F-F4F9-44A9-B4D3-9191CA04E889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9A24E59-01D0-4537-B876-7E5EC75B028D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55A2E49-18A1-40BC-BA5D-5A2EC8FDDF15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2983DA4-3B24-449B-95CA-514EB7E30A99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42120D2-3948-4F8F-BE5D-E7E7D97880B2}" type="datetime4">
              <a:rPr lang="en-US" smtClean="0"/>
              <a:pPr/>
              <a:t>March 19,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Sound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8935" r="18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5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3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293" r="32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8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914" r="13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01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6412" b="6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6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3352" r="13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8666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810" b="15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1554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309" b="14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1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28" r="4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7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779" r="20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4159" r="2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0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28" r="4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3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819" r="16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3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634" r="19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85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746</TotalTime>
  <Words>3</Words>
  <Application>Microsoft Macintosh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Kilter</vt:lpstr>
      <vt:lpstr>ONOMATOPOEIA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ONOMATOPOEIA</dc:title>
  <dc:creator>LPS LPS</dc:creator>
  <cp:lastModifiedBy>LPS LPS</cp:lastModifiedBy>
  <cp:revision>12</cp:revision>
  <dcterms:created xsi:type="dcterms:W3CDTF">2014-02-23T03:38:54Z</dcterms:created>
  <dcterms:modified xsi:type="dcterms:W3CDTF">2015-03-20T00:32:41Z</dcterms:modified>
</cp:coreProperties>
</file>