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5" r:id="rId1"/>
  </p:sldMasterIdLst>
  <p:sldIdLst>
    <p:sldId id="256" r:id="rId2"/>
    <p:sldId id="257" r:id="rId3"/>
    <p:sldId id="258" r:id="rId4"/>
    <p:sldId id="265" r:id="rId5"/>
    <p:sldId id="259" r:id="rId6"/>
    <p:sldId id="260" r:id="rId7"/>
    <p:sldId id="266" r:id="rId8"/>
    <p:sldId id="261" r:id="rId9"/>
    <p:sldId id="262" r:id="rId10"/>
    <p:sldId id="267" r:id="rId11"/>
    <p:sldId id="263" r:id="rId12"/>
    <p:sldId id="264"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8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6AD18E8-A7A2-0D4C-87B8-974CA06BF669}" type="datetimeFigureOut">
              <a:rPr lang="en-US" smtClean="0"/>
              <a:t>3/21/12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744759D-0EFF-4FB2-9CCE-04E00944F0FE}"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D18E8-A7A2-0D4C-87B8-974CA06BF669}" type="datetimeFigureOut">
              <a:rPr lang="en-US" smtClean="0"/>
              <a:t>3/21/12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C4A97-4AB9-EC40-8B8A-810E5B0025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D18E8-A7A2-0D4C-87B8-974CA06BF669}" type="datetimeFigureOut">
              <a:rPr lang="en-US" smtClean="0"/>
              <a:t>3/21/12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C4A97-4AB9-EC40-8B8A-810E5B0025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AD18E8-A7A2-0D4C-87B8-974CA06BF669}" type="datetimeFigureOut">
              <a:rPr lang="en-US" smtClean="0"/>
              <a:t>3/21/12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C4A97-4AB9-EC40-8B8A-810E5B0025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AD18E8-A7A2-0D4C-87B8-974CA06BF669}" type="datetimeFigureOut">
              <a:rPr lang="en-US" smtClean="0"/>
              <a:t>3/21/12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C4A97-4AB9-EC40-8B8A-810E5B0025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6AD18E8-A7A2-0D4C-87B8-974CA06BF669}" type="datetimeFigureOut">
              <a:rPr lang="en-US" smtClean="0"/>
              <a:t>3/21/12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C4A97-4AB9-EC40-8B8A-810E5B0025FF}"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AD18E8-A7A2-0D4C-87B8-974CA06BF669}" type="datetimeFigureOut">
              <a:rPr lang="en-US" smtClean="0"/>
              <a:t>3/21/12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3C4A97-4AB9-EC40-8B8A-810E5B0025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AD18E8-A7A2-0D4C-87B8-974CA06BF669}" type="datetimeFigureOut">
              <a:rPr lang="en-US" smtClean="0"/>
              <a:t>3/21/12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3C4A97-4AB9-EC40-8B8A-810E5B0025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D18E8-A7A2-0D4C-87B8-974CA06BF669}" type="datetimeFigureOut">
              <a:rPr lang="en-US" smtClean="0"/>
              <a:t>3/21/12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3C4A97-4AB9-EC40-8B8A-810E5B0025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6AD18E8-A7A2-0D4C-87B8-974CA06BF669}" type="datetimeFigureOut">
              <a:rPr lang="en-US" smtClean="0"/>
              <a:t>3/21/12</a:t>
            </a:fld>
            <a:endParaRPr lang="en-US"/>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D18E8-A7A2-0D4C-87B8-974CA06BF669}" type="datetimeFigureOut">
              <a:rPr lang="en-US" smtClean="0"/>
              <a:t>3/21/12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FD3C4A97-4AB9-EC40-8B8A-810E5B0025F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6AD18E8-A7A2-0D4C-87B8-974CA06BF669}" type="datetimeFigureOut">
              <a:rPr lang="en-US" smtClean="0"/>
              <a:t>3/21/12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D3C4A97-4AB9-EC40-8B8A-810E5B0025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Find the Main Idea!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927303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Correct Answer: B. a possible cause of animal deaths in the past. </a:t>
            </a:r>
            <a:endParaRPr lang="en-US" dirty="0" smtClean="0"/>
          </a:p>
          <a:p>
            <a:endParaRPr lang="en-US" dirty="0"/>
          </a:p>
          <a:p>
            <a:endParaRPr lang="en-US" dirty="0" smtClean="0"/>
          </a:p>
          <a:p>
            <a:endParaRPr lang="en-US" dirty="0"/>
          </a:p>
          <a:p>
            <a:r>
              <a:rPr lang="en-US" dirty="0"/>
              <a:t>What would be an appropriate title for this passage?</a:t>
            </a:r>
          </a:p>
          <a:p>
            <a:endParaRPr lang="en-US" dirty="0"/>
          </a:p>
          <a:p>
            <a:pPr marL="68580" indent="0">
              <a:buNone/>
            </a:pPr>
            <a:endParaRPr lang="en-US" dirty="0"/>
          </a:p>
        </p:txBody>
      </p:sp>
      <p:sp>
        <p:nvSpPr>
          <p:cNvPr id="4" name="5-Point Star 3"/>
          <p:cNvSpPr/>
          <p:nvPr/>
        </p:nvSpPr>
        <p:spPr>
          <a:xfrm>
            <a:off x="1043490" y="1027664"/>
            <a:ext cx="1088621" cy="114300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3316380"/>
      </p:ext>
    </p:extLst>
  </p:cSld>
  <p:clrMapOvr>
    <a:masterClrMapping/>
  </p:clrMapOvr>
  <p:transition xmlns:p14="http://schemas.microsoft.com/office/powerpoint/2010/main" spd="slow">
    <p:wheel spokes="1"/>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70152"/>
            <a:ext cx="8229600" cy="4856011"/>
          </a:xfrm>
        </p:spPr>
        <p:txBody>
          <a:bodyPr/>
          <a:lstStyle/>
          <a:p>
            <a:r>
              <a:rPr lang="en-US" dirty="0"/>
              <a:t>In real life, rattlesnakes try to avoid people and seldom attack. Most people are bitten only after they step on these snakes. A rattlesnake may not even inject its poison when it bites. In fact, more Americans die from insect stings than from snakebites!</a:t>
            </a:r>
          </a:p>
        </p:txBody>
      </p:sp>
    </p:spTree>
    <p:extLst>
      <p:ext uri="{BB962C8B-B14F-4D97-AF65-F5344CB8AC3E}">
        <p14:creationId xmlns:p14="http://schemas.microsoft.com/office/powerpoint/2010/main" val="182185964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Main Idea?</a:t>
            </a:r>
            <a:endParaRPr lang="en-US" dirty="0"/>
          </a:p>
        </p:txBody>
      </p:sp>
      <p:sp>
        <p:nvSpPr>
          <p:cNvPr id="3" name="Content Placeholder 2"/>
          <p:cNvSpPr>
            <a:spLocks noGrp="1"/>
          </p:cNvSpPr>
          <p:nvPr>
            <p:ph idx="1"/>
          </p:nvPr>
        </p:nvSpPr>
        <p:spPr/>
        <p:txBody>
          <a:bodyPr/>
          <a:lstStyle/>
          <a:p>
            <a:r>
              <a:rPr lang="en-US" dirty="0" smtClean="0"/>
              <a:t>A. how rattlesnakes are not as dangerous as everyone believes</a:t>
            </a:r>
          </a:p>
          <a:p>
            <a:r>
              <a:rPr lang="en-US" dirty="0" smtClean="0"/>
              <a:t>B. why insects kill people</a:t>
            </a:r>
          </a:p>
          <a:p>
            <a:r>
              <a:rPr lang="en-US" dirty="0" smtClean="0"/>
              <a:t>C. why snakes bite </a:t>
            </a:r>
          </a:p>
          <a:p>
            <a:pPr marL="68580" indent="0">
              <a:buNone/>
            </a:pPr>
            <a:endParaRPr lang="en-US" dirty="0"/>
          </a:p>
        </p:txBody>
      </p:sp>
    </p:spTree>
    <p:extLst>
      <p:ext uri="{BB962C8B-B14F-4D97-AF65-F5344CB8AC3E}">
        <p14:creationId xmlns:p14="http://schemas.microsoft.com/office/powerpoint/2010/main" val="206789121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Correct answer: A. how rattlesnakes are not as dangerous as everyone believes. </a:t>
            </a:r>
          </a:p>
          <a:p>
            <a:pPr marL="68580" indent="0">
              <a:buNone/>
            </a:pPr>
            <a:endParaRPr lang="en-US" dirty="0" smtClean="0"/>
          </a:p>
          <a:p>
            <a:pPr marL="68580" indent="0">
              <a:buNone/>
            </a:pPr>
            <a:endParaRPr lang="en-US" dirty="0"/>
          </a:p>
          <a:p>
            <a:pPr marL="68580" indent="0">
              <a:buNone/>
            </a:pPr>
            <a:endParaRPr lang="en-US" dirty="0" smtClean="0"/>
          </a:p>
          <a:p>
            <a:pPr marL="68580" indent="0">
              <a:buNone/>
            </a:pPr>
            <a:r>
              <a:rPr lang="en-US" dirty="0"/>
              <a:t>What would be an appropriate title for this passage?</a:t>
            </a:r>
          </a:p>
          <a:p>
            <a:pPr marL="68580" indent="0">
              <a:buNone/>
            </a:pPr>
            <a:endParaRPr lang="en-US" dirty="0"/>
          </a:p>
        </p:txBody>
      </p:sp>
      <p:sp>
        <p:nvSpPr>
          <p:cNvPr id="4" name="5-Point Star 3"/>
          <p:cNvSpPr/>
          <p:nvPr/>
        </p:nvSpPr>
        <p:spPr>
          <a:xfrm>
            <a:off x="1043490" y="1081554"/>
            <a:ext cx="914400" cy="108911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389017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87676"/>
            <a:ext cx="8229600" cy="5245566"/>
          </a:xfrm>
        </p:spPr>
        <p:txBody>
          <a:bodyPr>
            <a:normAutofit/>
          </a:bodyPr>
          <a:lstStyle/>
          <a:p>
            <a:r>
              <a:rPr lang="en-US" dirty="0"/>
              <a:t>Every year hungry deer do millions of dollars' worth of damage to young pine trees. Scientists in Washington have found a way to protect the trees. They use a substance called selenium. Selenium produces a bad smell when dissolved. A bit of this element is put in the ground near trees. Rain dissolves the selenium, and the trees absorb it. The bad smell keeps the deer away until the trees are fully </a:t>
            </a:r>
            <a:r>
              <a:rPr lang="en-US" dirty="0" smtClean="0"/>
              <a:t>grown.</a:t>
            </a:r>
            <a:endParaRPr lang="en-US" dirty="0"/>
          </a:p>
        </p:txBody>
      </p:sp>
    </p:spTree>
    <p:extLst>
      <p:ext uri="{BB962C8B-B14F-4D97-AF65-F5344CB8AC3E}">
        <p14:creationId xmlns:p14="http://schemas.microsoft.com/office/powerpoint/2010/main" val="3829923506"/>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the Main Idea?</a:t>
            </a:r>
            <a:endParaRPr lang="en-US" dirty="0"/>
          </a:p>
        </p:txBody>
      </p:sp>
      <p:sp>
        <p:nvSpPr>
          <p:cNvPr id="3" name="Content Placeholder 2"/>
          <p:cNvSpPr>
            <a:spLocks noGrp="1"/>
          </p:cNvSpPr>
          <p:nvPr>
            <p:ph idx="1"/>
          </p:nvPr>
        </p:nvSpPr>
        <p:spPr/>
        <p:txBody>
          <a:bodyPr/>
          <a:lstStyle/>
          <a:p>
            <a:r>
              <a:rPr lang="en-US" dirty="0" smtClean="0"/>
              <a:t>A. </a:t>
            </a:r>
            <a:r>
              <a:rPr lang="en-US" dirty="0"/>
              <a:t>w</a:t>
            </a:r>
            <a:r>
              <a:rPr lang="en-US" dirty="0" smtClean="0"/>
              <a:t>hat </a:t>
            </a:r>
            <a:r>
              <a:rPr lang="en-US" dirty="0" smtClean="0"/>
              <a:t>Selenium is</a:t>
            </a:r>
          </a:p>
          <a:p>
            <a:r>
              <a:rPr lang="en-US" dirty="0" smtClean="0"/>
              <a:t>B. how trees can be protected from deer</a:t>
            </a:r>
          </a:p>
          <a:p>
            <a:r>
              <a:rPr lang="en-US" dirty="0" smtClean="0"/>
              <a:t>C. how Selenium produces a bad smell. </a:t>
            </a:r>
          </a:p>
          <a:p>
            <a:endParaRPr lang="en-US" dirty="0"/>
          </a:p>
          <a:p>
            <a:pPr marL="68580" indent="0">
              <a:buNone/>
            </a:pPr>
            <a:endParaRPr lang="en-US" dirty="0"/>
          </a:p>
        </p:txBody>
      </p:sp>
    </p:spTree>
    <p:extLst>
      <p:ext uri="{BB962C8B-B14F-4D97-AF65-F5344CB8AC3E}">
        <p14:creationId xmlns:p14="http://schemas.microsoft.com/office/powerpoint/2010/main" val="21710577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Correct Answer: B. how trees can be protected from deer</a:t>
            </a:r>
            <a:r>
              <a:rPr lang="en-US" dirty="0" smtClean="0"/>
              <a:t>.</a:t>
            </a:r>
          </a:p>
          <a:p>
            <a:endParaRPr lang="en-US" dirty="0"/>
          </a:p>
          <a:p>
            <a:endParaRPr lang="en-US" dirty="0" smtClean="0"/>
          </a:p>
          <a:p>
            <a:endParaRPr lang="en-US" dirty="0"/>
          </a:p>
          <a:p>
            <a:r>
              <a:rPr lang="en-US" dirty="0" smtClean="0"/>
              <a:t>What would be an appropriate title for this passage?</a:t>
            </a:r>
            <a:endParaRPr lang="en-US" dirty="0"/>
          </a:p>
          <a:p>
            <a:endParaRPr lang="en-US" dirty="0"/>
          </a:p>
        </p:txBody>
      </p:sp>
      <p:sp>
        <p:nvSpPr>
          <p:cNvPr id="4" name="5-Point Star 3"/>
          <p:cNvSpPr/>
          <p:nvPr/>
        </p:nvSpPr>
        <p:spPr>
          <a:xfrm>
            <a:off x="1043490" y="1018586"/>
            <a:ext cx="1046354" cy="1152078"/>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4103643"/>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Native Americans dried strips of meat, pounded it into a paste, and then mixed it with fat. Sometimes they added berries and sugar. Then they pressed </a:t>
            </a:r>
            <a:r>
              <a:rPr lang="en-US" dirty="0" smtClean="0"/>
              <a:t>it into </a:t>
            </a:r>
            <a:r>
              <a:rPr lang="en-US" dirty="0"/>
              <a:t>small cakes. They called </a:t>
            </a:r>
            <a:r>
              <a:rPr lang="en-US" dirty="0" smtClean="0"/>
              <a:t>these </a:t>
            </a:r>
            <a:r>
              <a:rPr lang="en-US" dirty="0"/>
              <a:t>cakes </a:t>
            </a:r>
            <a:r>
              <a:rPr lang="en-US" dirty="0" smtClean="0"/>
              <a:t>pemmican</a:t>
            </a:r>
            <a:r>
              <a:rPr lang="en-US" dirty="0"/>
              <a:t>. Pemmican didn't spoil, and it provided lots of energy for people traveling or </a:t>
            </a:r>
            <a:r>
              <a:rPr lang="en-US" dirty="0" smtClean="0"/>
              <a:t>going </a:t>
            </a:r>
            <a:r>
              <a:rPr lang="en-US" dirty="0"/>
              <a:t>hunting. Today explorers still carry and eat this food.</a:t>
            </a:r>
          </a:p>
        </p:txBody>
      </p:sp>
    </p:spTree>
    <p:extLst>
      <p:ext uri="{BB962C8B-B14F-4D97-AF65-F5344CB8AC3E}">
        <p14:creationId xmlns:p14="http://schemas.microsoft.com/office/powerpoint/2010/main" val="206880310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Main Idea?</a:t>
            </a:r>
            <a:endParaRPr lang="en-US" dirty="0"/>
          </a:p>
        </p:txBody>
      </p:sp>
      <p:sp>
        <p:nvSpPr>
          <p:cNvPr id="3" name="Content Placeholder 2"/>
          <p:cNvSpPr>
            <a:spLocks noGrp="1"/>
          </p:cNvSpPr>
          <p:nvPr>
            <p:ph idx="1"/>
          </p:nvPr>
        </p:nvSpPr>
        <p:spPr/>
        <p:txBody>
          <a:bodyPr/>
          <a:lstStyle/>
          <a:p>
            <a:r>
              <a:rPr lang="en-US" dirty="0" smtClean="0"/>
              <a:t>A. who uses pemmican today</a:t>
            </a:r>
          </a:p>
          <a:p>
            <a:r>
              <a:rPr lang="en-US" dirty="0" smtClean="0"/>
              <a:t>B. what can be put into pemmican</a:t>
            </a:r>
          </a:p>
          <a:p>
            <a:r>
              <a:rPr lang="en-US" dirty="0" smtClean="0"/>
              <a:t>C. how pemmican was prepared by Native Americans. </a:t>
            </a:r>
          </a:p>
          <a:p>
            <a:endParaRPr lang="en-US" dirty="0"/>
          </a:p>
          <a:p>
            <a:endParaRPr lang="en-US" dirty="0" smtClean="0"/>
          </a:p>
          <a:p>
            <a:pPr marL="68580" indent="0">
              <a:buNone/>
            </a:pPr>
            <a:endParaRPr lang="en-US" dirty="0"/>
          </a:p>
        </p:txBody>
      </p:sp>
    </p:spTree>
    <p:extLst>
      <p:ext uri="{BB962C8B-B14F-4D97-AF65-F5344CB8AC3E}">
        <p14:creationId xmlns:p14="http://schemas.microsoft.com/office/powerpoint/2010/main" val="2783030298"/>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Correct Answer: C. how pemmican was prepared by Native </a:t>
            </a:r>
            <a:r>
              <a:rPr lang="en-US" dirty="0" smtClean="0"/>
              <a:t>Americans</a:t>
            </a:r>
          </a:p>
          <a:p>
            <a:endParaRPr lang="en-US" dirty="0"/>
          </a:p>
          <a:p>
            <a:endParaRPr lang="en-US" dirty="0" smtClean="0"/>
          </a:p>
          <a:p>
            <a:endParaRPr lang="en-US" dirty="0"/>
          </a:p>
          <a:p>
            <a:r>
              <a:rPr lang="en-US" dirty="0"/>
              <a:t>What would be an appropriate title for this passage?</a:t>
            </a:r>
          </a:p>
          <a:p>
            <a:endParaRPr lang="en-US" dirty="0"/>
          </a:p>
        </p:txBody>
      </p:sp>
      <p:sp>
        <p:nvSpPr>
          <p:cNvPr id="4" name="5-Point Star 3"/>
          <p:cNvSpPr/>
          <p:nvPr/>
        </p:nvSpPr>
        <p:spPr>
          <a:xfrm>
            <a:off x="1043490" y="916598"/>
            <a:ext cx="1067772" cy="1254065"/>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672584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73234"/>
            <a:ext cx="8229600" cy="5152929"/>
          </a:xfrm>
        </p:spPr>
        <p:txBody>
          <a:bodyPr/>
          <a:lstStyle/>
          <a:p>
            <a:r>
              <a:rPr lang="en-US" dirty="0"/>
              <a:t>A scientist believes that millions of animals have died every 26 million years. He thinks that comets are responsible for those deaths. Comets would explode on impact as they slammed into Earth. Dust from the explosions blocked light and heat from the Sun. Plants and animals on Earth could not withstand such conditions, so they </a:t>
            </a:r>
            <a:r>
              <a:rPr lang="en-US" dirty="0" smtClean="0"/>
              <a:t>died.</a:t>
            </a:r>
            <a:endParaRPr lang="en-US" dirty="0"/>
          </a:p>
        </p:txBody>
      </p:sp>
    </p:spTree>
    <p:extLst>
      <p:ext uri="{BB962C8B-B14F-4D97-AF65-F5344CB8AC3E}">
        <p14:creationId xmlns:p14="http://schemas.microsoft.com/office/powerpoint/2010/main" val="187783730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Main Idea?</a:t>
            </a:r>
            <a:endParaRPr lang="en-US" dirty="0"/>
          </a:p>
        </p:txBody>
      </p:sp>
      <p:sp>
        <p:nvSpPr>
          <p:cNvPr id="3" name="Content Placeholder 2"/>
          <p:cNvSpPr>
            <a:spLocks noGrp="1"/>
          </p:cNvSpPr>
          <p:nvPr>
            <p:ph idx="1"/>
          </p:nvPr>
        </p:nvSpPr>
        <p:spPr/>
        <p:txBody>
          <a:bodyPr/>
          <a:lstStyle/>
          <a:p>
            <a:r>
              <a:rPr lang="en-US" dirty="0" smtClean="0"/>
              <a:t>A. how often animals died</a:t>
            </a:r>
          </a:p>
          <a:p>
            <a:r>
              <a:rPr lang="en-US" dirty="0" smtClean="0"/>
              <a:t>B. a possible cause of animal deaths in the past</a:t>
            </a:r>
          </a:p>
          <a:p>
            <a:r>
              <a:rPr lang="en-US" dirty="0" smtClean="0"/>
              <a:t>C. why comets come near earth</a:t>
            </a:r>
          </a:p>
          <a:p>
            <a:endParaRPr lang="en-US" dirty="0"/>
          </a:p>
          <a:p>
            <a:pPr marL="68580" indent="0">
              <a:buNone/>
            </a:pPr>
            <a:endParaRPr lang="en-US" dirty="0" smtClean="0"/>
          </a:p>
        </p:txBody>
      </p:sp>
    </p:spTree>
    <p:extLst>
      <p:ext uri="{BB962C8B-B14F-4D97-AF65-F5344CB8AC3E}">
        <p14:creationId xmlns:p14="http://schemas.microsoft.com/office/powerpoint/2010/main" val="1013812358"/>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62</TotalTime>
  <Words>478</Words>
  <Application>Microsoft Macintosh PowerPoint</Application>
  <PresentationFormat>On-screen Show (4:3)</PresentationFormat>
  <Paragraphs>42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Find the Main Idea!</vt:lpstr>
      <vt:lpstr>PowerPoint Presentation</vt:lpstr>
      <vt:lpstr>What was the Main Idea?</vt:lpstr>
      <vt:lpstr>PowerPoint Presentation</vt:lpstr>
      <vt:lpstr>PowerPoint Presentation</vt:lpstr>
      <vt:lpstr>What is the Main Idea?</vt:lpstr>
      <vt:lpstr>PowerPoint Presentation</vt:lpstr>
      <vt:lpstr>PowerPoint Presentation</vt:lpstr>
      <vt:lpstr>What is the Main Idea?</vt:lpstr>
      <vt:lpstr>PowerPoint Presentation</vt:lpstr>
      <vt:lpstr>PowerPoint Presentation</vt:lpstr>
      <vt:lpstr>What is the Main Idea?</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 the Main Idea!</dc:title>
  <dc:creator>Marissa Whalen</dc:creator>
  <cp:lastModifiedBy>Marissa Whalen</cp:lastModifiedBy>
  <cp:revision>6</cp:revision>
  <dcterms:created xsi:type="dcterms:W3CDTF">2012-03-22T01:45:18Z</dcterms:created>
  <dcterms:modified xsi:type="dcterms:W3CDTF">2012-03-22T02:47:52Z</dcterms:modified>
</cp:coreProperties>
</file>