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04257-D578-0848-8A6A-EE1BDA96EF43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90A62-2A44-2849-9D87-928FE94658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8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7C3A134-F1C3-464B-BF47-54DC2DE08F52}" type="datetimeFigureOut">
              <a:rPr lang="en-US" smtClean="0"/>
              <a:t>3/26/15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4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kids tiptoed in as quiet as a mouse.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 kids likes cheese.</a:t>
            </a:r>
          </a:p>
          <a:p>
            <a:r>
              <a:rPr lang="en-US" dirty="0" smtClean="0"/>
              <a:t>B. The kids are quiet or don’t talk.</a:t>
            </a:r>
          </a:p>
          <a:p>
            <a:r>
              <a:rPr lang="en-US" dirty="0" smtClean="0"/>
              <a:t>C. The kids’ voices are squeaky.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9" y="3466087"/>
            <a:ext cx="45720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1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He's been playing games with us. We can't believe what he says.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 smtClean="0"/>
              <a:t>A. He is a fun guy and he likes to play games.</a:t>
            </a:r>
          </a:p>
          <a:p>
            <a:pPr marL="118872" indent="0">
              <a:buNone/>
            </a:pPr>
            <a:r>
              <a:rPr lang="en-US" dirty="0" smtClean="0"/>
              <a:t>B. He is a professional gambler.</a:t>
            </a:r>
          </a:p>
          <a:p>
            <a:pPr marL="118872" indent="0">
              <a:buNone/>
            </a:pPr>
            <a:r>
              <a:rPr lang="en-US" dirty="0" smtClean="0"/>
              <a:t>C. He is dishonest and deceives people. </a:t>
            </a:r>
          </a:p>
        </p:txBody>
      </p:sp>
      <p:pic>
        <p:nvPicPr>
          <p:cNvPr id="4" name="Picture 3" descr="th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00" y="3752087"/>
            <a:ext cx="3624300" cy="2648713"/>
          </a:xfrm>
          <a:prstGeom prst="rect">
            <a:avLst/>
          </a:prstGeom>
        </p:spPr>
      </p:pic>
      <p:pic>
        <p:nvPicPr>
          <p:cNvPr id="5" name="Picture 4" descr="th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242" y="4013774"/>
            <a:ext cx="28575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6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If he expects </a:t>
            </a:r>
            <a:r>
              <a:rPr lang="en-US" sz="2400" dirty="0">
                <a:solidFill>
                  <a:srgbClr val="000000"/>
                </a:solidFill>
              </a:rPr>
              <a:t>us </a:t>
            </a:r>
            <a:r>
              <a:rPr lang="en-US" sz="2400" dirty="0" smtClean="0">
                <a:solidFill>
                  <a:srgbClr val="000000"/>
                </a:solidFill>
              </a:rPr>
              <a:t>to clean this mess, </a:t>
            </a:r>
            <a:r>
              <a:rPr lang="en-US" sz="2400" dirty="0">
                <a:solidFill>
                  <a:srgbClr val="000000"/>
                </a:solidFill>
              </a:rPr>
              <a:t>he can go jump in the lake.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He is dirty and needs to take a swim.</a:t>
            </a:r>
          </a:p>
          <a:p>
            <a:r>
              <a:rPr lang="en-US" dirty="0" smtClean="0"/>
              <a:t>B. He is asking too much and he can go away.</a:t>
            </a:r>
          </a:p>
          <a:p>
            <a:r>
              <a:rPr lang="en-US" dirty="0" smtClean="0"/>
              <a:t>C. He has a cabin on a lake. </a:t>
            </a:r>
            <a:endParaRPr lang="en-US" dirty="0"/>
          </a:p>
        </p:txBody>
      </p:sp>
      <p:pic>
        <p:nvPicPr>
          <p:cNvPr id="4" name="Picture 3" descr="th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20" y="3117595"/>
            <a:ext cx="1743075" cy="2857500"/>
          </a:xfrm>
          <a:prstGeom prst="rect">
            <a:avLst/>
          </a:prstGeom>
        </p:spPr>
      </p:pic>
      <p:pic>
        <p:nvPicPr>
          <p:cNvPr id="5" name="Picture 4" descr="th-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150" y="365275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6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When the </a:t>
            </a:r>
            <a:r>
              <a:rPr lang="en-US" dirty="0" smtClean="0">
                <a:solidFill>
                  <a:srgbClr val="000000"/>
                </a:solidFill>
              </a:rPr>
              <a:t>Huskers </a:t>
            </a:r>
            <a:r>
              <a:rPr lang="en-US" dirty="0">
                <a:solidFill>
                  <a:srgbClr val="000000"/>
                </a:solidFill>
              </a:rPr>
              <a:t>won the </a:t>
            </a:r>
            <a:r>
              <a:rPr lang="en-US" dirty="0" smtClean="0">
                <a:solidFill>
                  <a:srgbClr val="000000"/>
                </a:solidFill>
              </a:rPr>
              <a:t>game, </a:t>
            </a:r>
            <a:r>
              <a:rPr lang="en-US" dirty="0">
                <a:solidFill>
                  <a:srgbClr val="000000"/>
                </a:solidFill>
              </a:rPr>
              <a:t>the fans went hog wild.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 fans ate ham.</a:t>
            </a:r>
          </a:p>
          <a:p>
            <a:r>
              <a:rPr lang="en-US" dirty="0" smtClean="0"/>
              <a:t>B. The fans had a celebration.</a:t>
            </a:r>
          </a:p>
          <a:p>
            <a:r>
              <a:rPr lang="en-US" dirty="0" smtClean="0"/>
              <a:t>C. The fans went hunting wild hogs. </a:t>
            </a:r>
            <a:endParaRPr lang="en-US" dirty="0"/>
          </a:p>
        </p:txBody>
      </p:sp>
      <p:pic>
        <p:nvPicPr>
          <p:cNvPr id="4" name="Picture 3" descr="th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637" y="3516129"/>
            <a:ext cx="4181885" cy="264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87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You have a nice pad, Nora. I love your leather furniture!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Nora has a nice apartment.</a:t>
            </a:r>
          </a:p>
          <a:p>
            <a:r>
              <a:rPr lang="en-US" dirty="0" smtClean="0"/>
              <a:t>B. Nora is staying at a hotel.</a:t>
            </a:r>
          </a:p>
          <a:p>
            <a:r>
              <a:rPr lang="en-US" dirty="0" smtClean="0"/>
              <a:t>C. Nora is shopping with a friend. </a:t>
            </a:r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454" y="3543300"/>
            <a:ext cx="2857500" cy="2857500"/>
          </a:xfrm>
          <a:prstGeom prst="rect">
            <a:avLst/>
          </a:prstGeom>
        </p:spPr>
      </p:pic>
      <p:pic>
        <p:nvPicPr>
          <p:cNvPr id="6" name="Picture 5" descr="th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69" y="3543301"/>
            <a:ext cx="2857500" cy="2857500"/>
          </a:xfrm>
          <a:prstGeom prst="rect">
            <a:avLst/>
          </a:prstGeom>
        </p:spPr>
      </p:pic>
      <p:pic>
        <p:nvPicPr>
          <p:cNvPr id="7" name="Picture 6" descr="t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359" y="3933968"/>
            <a:ext cx="20764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8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Don't interrupt me because I may lose my train of thought.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There is a noise in my head. </a:t>
            </a:r>
          </a:p>
          <a:p>
            <a:r>
              <a:rPr lang="en-US" dirty="0" smtClean="0"/>
              <a:t>B. It’s too loud outside.</a:t>
            </a:r>
          </a:p>
          <a:p>
            <a:r>
              <a:rPr lang="en-US" dirty="0" smtClean="0"/>
              <a:t>C. I forget the order of my words. </a:t>
            </a:r>
            <a:endParaRPr lang="en-US" dirty="0"/>
          </a:p>
        </p:txBody>
      </p:sp>
      <p:pic>
        <p:nvPicPr>
          <p:cNvPr id="5" name="Picture 4" descr="th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911" y="3283785"/>
            <a:ext cx="3009900" cy="3574215"/>
          </a:xfrm>
          <a:prstGeom prst="rect">
            <a:avLst/>
          </a:prstGeom>
        </p:spPr>
      </p:pic>
      <p:pic>
        <p:nvPicPr>
          <p:cNvPr id="6" name="Picture 5" descr="th-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46" y="37338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12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Keep your eyes peeled for birds. Watch for animals, too.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Put your contacts in you eyes.</a:t>
            </a:r>
          </a:p>
          <a:p>
            <a:r>
              <a:rPr lang="en-US" dirty="0" smtClean="0"/>
              <a:t>B. Touch your eyeballs with your finger.</a:t>
            </a:r>
          </a:p>
          <a:p>
            <a:r>
              <a:rPr lang="en-US" dirty="0" smtClean="0"/>
              <a:t>C. Watch carefully and pay attention. </a:t>
            </a:r>
            <a:endParaRPr lang="en-US" dirty="0"/>
          </a:p>
        </p:txBody>
      </p:sp>
      <p:pic>
        <p:nvPicPr>
          <p:cNvPr id="4" name="Picture 3" descr="th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50" y="3582790"/>
            <a:ext cx="457200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 couldn't do anything. The teacher was watching me like a hawk!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 teacher was watching carefully.</a:t>
            </a:r>
          </a:p>
          <a:p>
            <a:r>
              <a:rPr lang="en-US" dirty="0" smtClean="0"/>
              <a:t>B. The teacher was teaching about hawks.</a:t>
            </a:r>
          </a:p>
          <a:p>
            <a:r>
              <a:rPr lang="en-US" dirty="0" smtClean="0"/>
              <a:t>C. The teacher was looking out the window. </a:t>
            </a:r>
            <a:endParaRPr lang="en-US" dirty="0"/>
          </a:p>
        </p:txBody>
      </p:sp>
      <p:pic>
        <p:nvPicPr>
          <p:cNvPr id="4" name="Picture 3" descr="th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81" y="3523988"/>
            <a:ext cx="4057976" cy="304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2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It’s raining cats and dogs!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Everyone should run and hide. </a:t>
            </a:r>
          </a:p>
          <a:p>
            <a:r>
              <a:rPr lang="en-US" dirty="0" smtClean="0"/>
              <a:t>B. Dogs and cats escaped from the pound.</a:t>
            </a:r>
          </a:p>
          <a:p>
            <a:r>
              <a:rPr lang="en-US" dirty="0" smtClean="0"/>
              <a:t>C. It’s pouring rain outside.</a:t>
            </a:r>
            <a:endParaRPr lang="en-US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122" y="3345743"/>
            <a:ext cx="2633577" cy="3225538"/>
          </a:xfrm>
          <a:prstGeom prst="rect">
            <a:avLst/>
          </a:prstGeom>
        </p:spPr>
      </p:pic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08" y="3713781"/>
            <a:ext cx="3782996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When </a:t>
            </a:r>
            <a:r>
              <a:rPr lang="en-US" sz="2400" dirty="0" smtClean="0">
                <a:solidFill>
                  <a:srgbClr val="000000"/>
                </a:solidFill>
              </a:rPr>
              <a:t>Jon won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Corvette, </a:t>
            </a:r>
            <a:r>
              <a:rPr lang="en-US" sz="2400" dirty="0">
                <a:solidFill>
                  <a:srgbClr val="000000"/>
                </a:solidFill>
              </a:rPr>
              <a:t>he said, "Eat your heart out, guys."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smtClean="0"/>
              <a:t>Jon is </a:t>
            </a:r>
            <a:r>
              <a:rPr lang="en-US" dirty="0" smtClean="0"/>
              <a:t>a vampire.</a:t>
            </a:r>
          </a:p>
          <a:p>
            <a:r>
              <a:rPr lang="en-US" dirty="0" smtClean="0"/>
              <a:t>B. </a:t>
            </a:r>
            <a:r>
              <a:rPr lang="en-US" dirty="0" smtClean="0"/>
              <a:t>Jon wants </a:t>
            </a:r>
            <a:r>
              <a:rPr lang="en-US" dirty="0" smtClean="0"/>
              <a:t>his friends to have a heart attack.</a:t>
            </a:r>
          </a:p>
          <a:p>
            <a:r>
              <a:rPr lang="en-US" dirty="0" smtClean="0"/>
              <a:t>C. </a:t>
            </a:r>
            <a:r>
              <a:rPr lang="en-US" dirty="0" smtClean="0"/>
              <a:t>Jon wants </a:t>
            </a:r>
            <a:r>
              <a:rPr lang="en-US" dirty="0" smtClean="0"/>
              <a:t>others to wish they had a Corvette too. </a:t>
            </a:r>
            <a:endParaRPr lang="en-US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369" y="4114799"/>
            <a:ext cx="4181885" cy="201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7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After three weeks of cold </a:t>
            </a:r>
            <a:r>
              <a:rPr lang="en-US" dirty="0" smtClean="0">
                <a:solidFill>
                  <a:srgbClr val="000000"/>
                </a:solidFill>
              </a:rPr>
              <a:t>weather, I have cabin </a:t>
            </a:r>
            <a:r>
              <a:rPr lang="en-US" dirty="0">
                <a:solidFill>
                  <a:srgbClr val="000000"/>
                </a:solidFill>
              </a:rPr>
              <a:t>fever.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I am feeling </a:t>
            </a:r>
            <a:r>
              <a:rPr lang="en-US" dirty="0"/>
              <a:t>depressed because I</a:t>
            </a:r>
            <a:r>
              <a:rPr lang="en-US" dirty="0" smtClean="0"/>
              <a:t> </a:t>
            </a:r>
            <a:r>
              <a:rPr lang="en-US" dirty="0"/>
              <a:t>have to stay </a:t>
            </a:r>
            <a:r>
              <a:rPr lang="en-US" dirty="0" smtClean="0"/>
              <a:t>inside.</a:t>
            </a:r>
          </a:p>
          <a:p>
            <a:r>
              <a:rPr lang="en-US" dirty="0" smtClean="0"/>
              <a:t>B.  I have a rare kind of flu.</a:t>
            </a:r>
          </a:p>
          <a:p>
            <a:r>
              <a:rPr lang="en-US" dirty="0" smtClean="0"/>
              <a:t>C. It means I am having a house party.</a:t>
            </a:r>
          </a:p>
          <a:p>
            <a:endParaRPr lang="en-US" dirty="0"/>
          </a:p>
        </p:txBody>
      </p:sp>
      <p:pic>
        <p:nvPicPr>
          <p:cNvPr id="4" name="Picture 3" descr="th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169" y="4000500"/>
            <a:ext cx="19431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8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The doctor hasn't phoned. No news is good news.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The newspaper was not delivered.</a:t>
            </a:r>
          </a:p>
          <a:p>
            <a:r>
              <a:rPr lang="en-US" dirty="0"/>
              <a:t>B. </a:t>
            </a:r>
            <a:r>
              <a:rPr lang="en-US" dirty="0" smtClean="0"/>
              <a:t>If </a:t>
            </a:r>
            <a:r>
              <a:rPr lang="en-US" dirty="0"/>
              <a:t>there is no news there is still a chance of good </a:t>
            </a:r>
            <a:r>
              <a:rPr lang="en-US" dirty="0" smtClean="0"/>
              <a:t>news.</a:t>
            </a:r>
          </a:p>
          <a:p>
            <a:r>
              <a:rPr lang="en-US" dirty="0" smtClean="0"/>
              <a:t>C. The doctor is not a very good doctor.  </a:t>
            </a:r>
            <a:endParaRPr lang="en-US" dirty="0"/>
          </a:p>
        </p:txBody>
      </p:sp>
      <p:pic>
        <p:nvPicPr>
          <p:cNvPr id="4" name="Picture 3" descr="th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973" y="3906589"/>
            <a:ext cx="28575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8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No matter how you slice it, we have to hire more help.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Everyone gets pie.</a:t>
            </a:r>
          </a:p>
          <a:p>
            <a:r>
              <a:rPr lang="en-US" dirty="0" smtClean="0"/>
              <a:t>B. They must work late and not get paid.</a:t>
            </a:r>
          </a:p>
          <a:p>
            <a:r>
              <a:rPr lang="en-US" dirty="0" smtClean="0"/>
              <a:t>C</a:t>
            </a:r>
            <a:r>
              <a:rPr lang="en-US" dirty="0"/>
              <a:t>. I</a:t>
            </a:r>
            <a:r>
              <a:rPr lang="en-US" dirty="0" smtClean="0"/>
              <a:t>t </a:t>
            </a:r>
            <a:r>
              <a:rPr lang="en-US" dirty="0"/>
              <a:t>does not matter how you look at </a:t>
            </a:r>
            <a:r>
              <a:rPr lang="en-US" dirty="0" smtClean="0"/>
              <a:t>it, they need more help. </a:t>
            </a:r>
            <a:endParaRPr lang="en-US" dirty="0"/>
          </a:p>
        </p:txBody>
      </p:sp>
      <p:pic>
        <p:nvPicPr>
          <p:cNvPr id="4" name="Picture 3" descr="th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587553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4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Since Stan lost his job, Louise is bringing home </a:t>
            </a:r>
            <a:r>
              <a:rPr lang="en-US" sz="2400" dirty="0">
                <a:solidFill>
                  <a:srgbClr val="000000"/>
                </a:solidFill>
              </a:rPr>
              <a:t>the bacon.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Louise is at the grocery store.</a:t>
            </a:r>
          </a:p>
          <a:p>
            <a:r>
              <a:rPr lang="en-US" dirty="0" smtClean="0"/>
              <a:t>B. Louise is bringing home the paycheck.</a:t>
            </a:r>
          </a:p>
          <a:p>
            <a:r>
              <a:rPr lang="en-US" dirty="0" smtClean="0"/>
              <a:t>C. Stan was a butcher. </a:t>
            </a:r>
            <a:endParaRPr lang="en-US" dirty="0"/>
          </a:p>
        </p:txBody>
      </p:sp>
      <p:pic>
        <p:nvPicPr>
          <p:cNvPr id="5" name="Picture 4" descr="th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004" y="3252807"/>
            <a:ext cx="4156715" cy="3450298"/>
          </a:xfrm>
          <a:prstGeom prst="rect">
            <a:avLst/>
          </a:prstGeom>
        </p:spPr>
      </p:pic>
      <p:pic>
        <p:nvPicPr>
          <p:cNvPr id="6" name="Picture 5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9" y="378480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5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We like to watch baseball during the dog days of summer.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We like to </a:t>
            </a:r>
            <a:r>
              <a:rPr lang="en-US" dirty="0"/>
              <a:t>watch </a:t>
            </a:r>
            <a:r>
              <a:rPr lang="en-US" dirty="0" smtClean="0"/>
              <a:t>baseball during </a:t>
            </a:r>
            <a:r>
              <a:rPr lang="en-US" dirty="0"/>
              <a:t>the hottest days of </a:t>
            </a:r>
            <a:r>
              <a:rPr lang="en-US" dirty="0" smtClean="0"/>
              <a:t>summer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B. August 1</a:t>
            </a:r>
            <a:r>
              <a:rPr lang="en-US" baseline="30000" dirty="0" smtClean="0"/>
              <a:t>st</a:t>
            </a:r>
            <a:r>
              <a:rPr lang="en-US" dirty="0" smtClean="0"/>
              <a:t> is national dog day.</a:t>
            </a:r>
          </a:p>
          <a:p>
            <a:r>
              <a:rPr lang="en-US" dirty="0" smtClean="0"/>
              <a:t>C. Baseball season starts during the summer. </a:t>
            </a:r>
            <a:endParaRPr lang="en-US" dirty="0"/>
          </a:p>
        </p:txBody>
      </p:sp>
      <p:pic>
        <p:nvPicPr>
          <p:cNvPr id="4" name="Picture 3" descr="th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288" y="4275117"/>
            <a:ext cx="5575846" cy="172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05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Amy is dying to know the name of the guy in the leather jacket.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Amy is scared of the man in the jacket.</a:t>
            </a:r>
          </a:p>
          <a:p>
            <a:r>
              <a:rPr lang="en-US" dirty="0" smtClean="0"/>
              <a:t>B. Amy </a:t>
            </a:r>
            <a:r>
              <a:rPr lang="en-US" dirty="0" smtClean="0"/>
              <a:t>is taking attendance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C. Amy is very curious about the man and she wants to know more about him.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008" y="3691431"/>
            <a:ext cx="3518704" cy="316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3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98</TotalTime>
  <Words>684</Words>
  <Application>Microsoft Macintosh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Essential</vt:lpstr>
      <vt:lpstr>The kids tiptoed in as quiet as a mouse.</vt:lpstr>
      <vt:lpstr>It’s raining cats and dogs!</vt:lpstr>
      <vt:lpstr>When Jon won the Corvette, he said, "Eat your heart out, guys." </vt:lpstr>
      <vt:lpstr>After three weeks of cold weather, I have cabin fever. </vt:lpstr>
      <vt:lpstr>The doctor hasn't phoned. No news is good news. </vt:lpstr>
      <vt:lpstr>No matter how you slice it, we have to hire more help. </vt:lpstr>
      <vt:lpstr>Since Stan lost his job, Louise is bringing home the bacon. </vt:lpstr>
      <vt:lpstr>We like to watch baseball during the dog days of summer. </vt:lpstr>
      <vt:lpstr>Amy is dying to know the name of the guy in the leather jacket. </vt:lpstr>
      <vt:lpstr>He's been playing games with us. We can't believe what he says. </vt:lpstr>
      <vt:lpstr>If he expects us to clean this mess, he can go jump in the lake. </vt:lpstr>
      <vt:lpstr>When the Huskers won the game, the fans went hog wild. </vt:lpstr>
      <vt:lpstr>You have a nice pad, Nora. I love your leather furniture! </vt:lpstr>
      <vt:lpstr>Don't interrupt me because I may lose my train of thought. </vt:lpstr>
      <vt:lpstr>Keep your eyes peeled for birds. Watch for animals, too. </vt:lpstr>
      <vt:lpstr>I couldn't do anything. The teacher was watching me like a hawk! </vt:lpstr>
    </vt:vector>
  </TitlesOfParts>
  <Manager/>
  <Company>LPS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the Idiom with the actual meaning.</dc:title>
  <dc:subject/>
  <dc:creator>LPS LPS</dc:creator>
  <cp:keywords/>
  <dc:description/>
  <cp:lastModifiedBy>LPS LPS</cp:lastModifiedBy>
  <cp:revision>18</cp:revision>
  <dcterms:created xsi:type="dcterms:W3CDTF">2015-03-25T15:39:36Z</dcterms:created>
  <dcterms:modified xsi:type="dcterms:W3CDTF">2015-03-27T02:26:04Z</dcterms:modified>
  <cp:category/>
</cp:coreProperties>
</file>