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16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5" r:id="rId8"/>
    <p:sldId id="266" r:id="rId9"/>
    <p:sldId id="268" r:id="rId10"/>
    <p:sldId id="269" r:id="rId11"/>
    <p:sldId id="271" r:id="rId12"/>
    <p:sldId id="272" r:id="rId13"/>
    <p:sldId id="274" r:id="rId14"/>
    <p:sldId id="275" r:id="rId15"/>
    <p:sldId id="277" r:id="rId16"/>
    <p:sldId id="278" r:id="rId17"/>
    <p:sldId id="280" r:id="rId18"/>
    <p:sldId id="281" r:id="rId19"/>
    <p:sldId id="283" r:id="rId20"/>
    <p:sldId id="284" r:id="rId21"/>
    <p:sldId id="286" r:id="rId22"/>
    <p:sldId id="287" r:id="rId23"/>
    <p:sldId id="289" r:id="rId24"/>
    <p:sldId id="290" r:id="rId25"/>
    <p:sldId id="292" r:id="rId26"/>
    <p:sldId id="293" r:id="rId27"/>
    <p:sldId id="295" r:id="rId28"/>
    <p:sldId id="296" r:id="rId29"/>
    <p:sldId id="298" r:id="rId30"/>
    <p:sldId id="299" r:id="rId31"/>
    <p:sldId id="30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viewProps" Target="viewProps.xml"/><Relationship Id="rId31" Type="http://schemas.openxmlformats.org/officeDocument/2006/relationships/slide" Target="slides/slide3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3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1F4-5B86-1940-9752-D79FF01A3C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1F4-5B86-1940-9752-D79FF01A3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1F4-5B86-1940-9752-D79FF01A3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1F4-5B86-1940-9752-D79FF01A3C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1F4-5B86-1940-9752-D79FF01A3C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1F4-5B86-1940-9752-D79FF01A3C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1F4-5B86-1940-9752-D79FF01A3C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1F4-5B86-1940-9752-D79FF01A3C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1F4-5B86-1940-9752-D79FF01A3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1F4-5B86-1940-9752-D79FF01A3C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1F4-5B86-1940-9752-D79FF01A3C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1F4-5B86-1940-9752-D79FF01A3C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FC28A1F4-5B86-1940-9752-D79FF01A3C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1F4-5B86-1940-9752-D79FF01A3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1F4-5B86-1940-9752-D79FF01A3C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FC28A1F4-5B86-1940-9752-D79FF01A3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1F4-5B86-1940-9752-D79FF01A3C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C8D4C23-0A3A-3E4B-B898-C60B8B6FC86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FC28A1F4-5B86-1940-9752-D79FF01A3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  <p:sldLayoutId id="2147483834" r:id="rId18"/>
    <p:sldLayoutId id="2147483835" r:id="rId19"/>
    <p:sldLayoutId id="2147483836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x2Slxp0Tk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CM5xSoXpus&amp;feature=fvst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-pKwD7ZTlfE&amp;safety_mode=true&amp;persist_safety_mode=1&amp;safe=activ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QxlwzWOXFE&amp;feature=results_main&amp;playnext=1&amp;list=PL2481C50C37E4CF14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3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JWJbheBv9A&amp;safety_mode=true&amp;persist_safety_mode=1&amp;safe=activ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czPeIUHjp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Genres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5776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short piece of nonfiction prose that examines a single subject.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=xx2Slxp0TkM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77362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Essay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7753227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highly imaginative story about characters, places, and events that, while sometimes believable, do not exist.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988050" y="3613652"/>
            <a:ext cx="2654300" cy="3060700"/>
          </a:xfrm>
          <a:prstGeom prst="rect">
            <a:avLst/>
          </a:prstGeom>
        </p:spPr>
      </p:pic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08098" y="3836302"/>
            <a:ext cx="3035300" cy="26797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4202454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Fantasy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7682822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story that has no known author and was originally passed on from one generation to another by word of mouth. </a:t>
            </a:r>
            <a:endParaRPr lang="en-US" sz="2800" dirty="0"/>
          </a:p>
        </p:txBody>
      </p:sp>
      <p:pic>
        <p:nvPicPr>
          <p:cNvPr id="4" name="Picture 3" descr="206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856147" y="2925651"/>
            <a:ext cx="2901996" cy="3755524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94044" y="3658575"/>
            <a:ext cx="2692400" cy="30226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877302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Folk </a:t>
            </a:r>
            <a:r>
              <a:rPr lang="en-US" sz="4400" dirty="0" smtClean="0"/>
              <a:t>Tale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9476073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novel, story, or play set during a real historical era.</a:t>
            </a:r>
            <a:endParaRPr lang="en-US" sz="2800" dirty="0"/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151163" y="2636301"/>
            <a:ext cx="3068139" cy="398084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2917639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Historical Fiction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8560939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A written transcript of talking with someone who has expert knowledge about or experience with a certain topic.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=GCM5xSoXpus&amp;feature=</a:t>
            </a:r>
            <a:r>
              <a:rPr lang="en-US" dirty="0" err="1">
                <a:hlinkClick r:id="rId2"/>
              </a:rPr>
              <a:t>fvst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9980125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Interview transcript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2264002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A person’s account of his or her own life or part of it.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=-pKwD7ZTlfE&amp;safety_mode=</a:t>
            </a:r>
            <a:r>
              <a:rPr lang="en-US" dirty="0" err="1">
                <a:hlinkClick r:id="rId2"/>
              </a:rPr>
              <a:t>true&amp;persist_safety_mode</a:t>
            </a:r>
            <a:r>
              <a:rPr lang="en-US" dirty="0">
                <a:hlinkClick r:id="rId2"/>
              </a:rPr>
              <a:t>=1&amp;safe=active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376116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/>
              <a:t>A narrative in which the chief element is usually a crime around which the plot is built. </a:t>
            </a:r>
            <a:endParaRPr lang="en-US" sz="2800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390768" y="2947602"/>
            <a:ext cx="4586807" cy="3435678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7070837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Mystery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8478311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200" dirty="0" smtClean="0"/>
              <a:t>A story that explains something about the world and typically involves gods or other superhuman beings.</a:t>
            </a:r>
          </a:p>
          <a:p>
            <a:endParaRPr lang="en-US" dirty="0"/>
          </a:p>
          <a:p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>
                <a:hlinkClick r:id="rId2"/>
              </a:rPr>
              <a:t>http://</a:t>
            </a:r>
            <a:r>
              <a:rPr lang="en-US" sz="2600" dirty="0" err="1">
                <a:hlinkClick r:id="rId2"/>
              </a:rPr>
              <a:t>www.youtube.com</a:t>
            </a:r>
            <a:r>
              <a:rPr lang="en-US" sz="2600" dirty="0">
                <a:hlinkClick r:id="rId2"/>
              </a:rPr>
              <a:t>/</a:t>
            </a:r>
            <a:r>
              <a:rPr lang="en-US" sz="2600" dirty="0" err="1">
                <a:hlinkClick r:id="rId2"/>
              </a:rPr>
              <a:t>watch?v</a:t>
            </a:r>
            <a:r>
              <a:rPr lang="en-US" sz="2600" dirty="0">
                <a:hlinkClick r:id="rId2"/>
              </a:rPr>
              <a:t>=</a:t>
            </a:r>
            <a:r>
              <a:rPr lang="en-US" sz="2600" dirty="0" err="1">
                <a:hlinkClick r:id="rId2"/>
              </a:rPr>
              <a:t>PQxlwzWOXFE&amp;feature</a:t>
            </a:r>
            <a:r>
              <a:rPr lang="en-US" sz="2600" dirty="0">
                <a:hlinkClick r:id="rId2"/>
              </a:rPr>
              <a:t>=</a:t>
            </a:r>
            <a:r>
              <a:rPr lang="en-US" sz="2600" dirty="0" err="1">
                <a:hlinkClick r:id="rId2"/>
              </a:rPr>
              <a:t>results_main&amp;playnext</a:t>
            </a:r>
            <a:r>
              <a:rPr lang="en-US" sz="2600" dirty="0">
                <a:hlinkClick r:id="rId2"/>
              </a:rPr>
              <a:t>=1&amp;list=PL2481C50C37E4CF14 </a:t>
            </a:r>
            <a:endParaRPr lang="en-US" sz="26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5865672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Myth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703965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essay or prose composition of nonfiction material published in a magazine. </a:t>
            </a:r>
            <a:endParaRPr lang="en-US" sz="3200" dirty="0"/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833066" y="2908351"/>
            <a:ext cx="2759654" cy="3589801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765306" y="3188952"/>
            <a:ext cx="2705100" cy="30099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49965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Magazine article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380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 essay or prose composition of nonfiction material published in a newspaper.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285896" y="3033177"/>
            <a:ext cx="2476500" cy="3289300"/>
          </a:xfrm>
          <a:prstGeom prst="rect">
            <a:avLst/>
          </a:prstGeom>
        </p:spPr>
      </p:pic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365715" y="3188327"/>
            <a:ext cx="3390900" cy="24003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3740484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Newspaper article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0015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Imaginary writing based on current or projected scientific and technological developments. </a:t>
            </a:r>
            <a:endParaRPr lang="en-US" sz="2400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276860" y="3554451"/>
            <a:ext cx="3453002" cy="2071801"/>
          </a:xfrm>
          <a:prstGeom prst="rect">
            <a:avLst/>
          </a:prstGeom>
        </p:spPr>
      </p:pic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194972" y="2873627"/>
            <a:ext cx="2336800" cy="34798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8827586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Science Fiction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3874899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Autobiography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7797897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900" dirty="0" smtClean="0"/>
              <a:t>A written transcript of spoken language for a particular purpose. </a:t>
            </a:r>
          </a:p>
          <a:p>
            <a:endParaRPr lang="en-US" dirty="0"/>
          </a:p>
          <a:p>
            <a:r>
              <a:rPr lang="en-US" dirty="0"/>
              <a:t>President Barack Obama delivered his State of the Union address Tuesday night. Below is a transcript of the speech.</a:t>
            </a:r>
          </a:p>
          <a:p>
            <a:r>
              <a:rPr lang="en-US" dirty="0"/>
              <a:t>Obama: Thank you so much. Thank you very much. Thank you. Thank you. Please, be seated.</a:t>
            </a:r>
          </a:p>
          <a:p>
            <a:r>
              <a:rPr lang="en-US" dirty="0"/>
              <a:t>Mr. Speaker, Mr. Vice President, members of Congress, distinguished guests, and fellow Americans, last month I went to Andrews Air Force Base and welcomed home some of our last troops to serve in Iraq. Together, we offered a final, proud salute to the colors under which more than a million of our fellow citizens fought, and several thousand gave their lives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0355500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Speech Transcript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1802495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300" dirty="0" smtClean="0"/>
              <a:t>An account of a person’s life or of part of it, written or told by another  person.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=pJWJbheBv9A&amp;safety_mode=</a:t>
            </a:r>
            <a:r>
              <a:rPr lang="en-US" dirty="0" err="1">
                <a:hlinkClick r:id="rId2"/>
              </a:rPr>
              <a:t>true&amp;persist_safety_mode</a:t>
            </a:r>
            <a:r>
              <a:rPr lang="en-US" dirty="0">
                <a:hlinkClick r:id="rId2"/>
              </a:rPr>
              <a:t>=1&amp;safe=active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819651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Biography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6230165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A story or novel that involves a contemporary time period (for when it was written) and realistic characters, events, and theme.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pczPeIUHjps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507275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Contemporary/realistic 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8296448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3000" dirty="0" smtClean="0"/>
              <a:t>A written account of a persons daily events, experiences, and observations, with some reflection on personal relationships and concerns.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s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244073" y="3407950"/>
            <a:ext cx="2463800" cy="3289300"/>
          </a:xfrm>
          <a:prstGeom prst="rect">
            <a:avLst/>
          </a:prstGeom>
        </p:spPr>
      </p:pic>
      <p:pic>
        <p:nvPicPr>
          <p:cNvPr id="5" name="Picture 4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92830" y="4131850"/>
            <a:ext cx="3162300" cy="25654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2082841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Diary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0692041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247</TotalTime>
  <Words>530</Words>
  <Application>Microsoft Macintosh PowerPoint</Application>
  <PresentationFormat>On-screen Show (4:3)</PresentationFormat>
  <Paragraphs>63</Paragraphs>
  <Slides>31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Advantage</vt:lpstr>
      <vt:lpstr>Genres </vt:lpstr>
      <vt:lpstr>Slide 2</vt:lpstr>
      <vt:lpstr>Autobiography</vt:lpstr>
      <vt:lpstr>Slide 4</vt:lpstr>
      <vt:lpstr>Biography</vt:lpstr>
      <vt:lpstr>Slide 6</vt:lpstr>
      <vt:lpstr>Contemporary/realistic Fiction</vt:lpstr>
      <vt:lpstr>Slide 8</vt:lpstr>
      <vt:lpstr>Diary</vt:lpstr>
      <vt:lpstr>Slide 10</vt:lpstr>
      <vt:lpstr>Essay</vt:lpstr>
      <vt:lpstr>Slide 12</vt:lpstr>
      <vt:lpstr>Fantasy</vt:lpstr>
      <vt:lpstr>Slide 14</vt:lpstr>
      <vt:lpstr>Folk Tale</vt:lpstr>
      <vt:lpstr>Slide 16</vt:lpstr>
      <vt:lpstr>Historical Fiction</vt:lpstr>
      <vt:lpstr>Slide 18</vt:lpstr>
      <vt:lpstr>Interview transcript</vt:lpstr>
      <vt:lpstr>Slide 20</vt:lpstr>
      <vt:lpstr>Mystery </vt:lpstr>
      <vt:lpstr>Slide 22</vt:lpstr>
      <vt:lpstr>Myth</vt:lpstr>
      <vt:lpstr>Slide 24</vt:lpstr>
      <vt:lpstr>Magazine article</vt:lpstr>
      <vt:lpstr>Slide 26</vt:lpstr>
      <vt:lpstr>Newspaper article</vt:lpstr>
      <vt:lpstr>Slide 28</vt:lpstr>
      <vt:lpstr>Science Fiction</vt:lpstr>
      <vt:lpstr>Slide 30</vt:lpstr>
      <vt:lpstr>Speech Transcript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Genres </dc:title>
  <dc:creator>Marissa Whalen</dc:creator>
  <cp:lastModifiedBy>LPS Lincoln Public Schools</cp:lastModifiedBy>
  <cp:revision>14</cp:revision>
  <dcterms:created xsi:type="dcterms:W3CDTF">2012-04-04T23:26:44Z</dcterms:created>
  <dcterms:modified xsi:type="dcterms:W3CDTF">2012-04-04T23:29:06Z</dcterms:modified>
</cp:coreProperties>
</file>