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5985DAD-C6C3-A64B-98EC-84ABF9C8D5B2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7CA710B-67A1-9940-9E15-B390FCA655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Electricity, Magnetism, and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Chapter 3 Section 2</a:t>
            </a:r>
          </a:p>
          <a:p>
            <a:r>
              <a:rPr lang="en-US" dirty="0" smtClean="0"/>
              <a:t>Pages 85 - 89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5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838" y="185875"/>
            <a:ext cx="90841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Explain how electrical energy is converted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nto mechanical energy and vice versa.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6838" y="1285633"/>
            <a:ext cx="8453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Energy: Ability to move an object some distance.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6838" y="1920705"/>
            <a:ext cx="88529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Electrical Energy: Energy associated with electrical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urrents.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6838" y="2874812"/>
            <a:ext cx="88927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Mechanical Energy: Energy an object has due to its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ovement or position.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6838" y="3949836"/>
            <a:ext cx="88026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When a wire with a current is placed in a magnetic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ield, electrical energy is transformed into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echanical energy.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753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373" y="216854"/>
            <a:ext cx="92069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Galvanometer: Used to measure small currents.  It is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 device that uses the rotation of a loop of wire in a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agnetic field.  The electric current turns the pointer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70373" y="1719340"/>
            <a:ext cx="9126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Electric Motor: A device that uses an electric current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turn an axle.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0373" y="2673447"/>
            <a:ext cx="85206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*An electric motor converts electrical energy into</a:t>
            </a:r>
          </a:p>
          <a:p>
            <a:r>
              <a:rPr lang="en-US" sz="2800" dirty="0" smtClean="0"/>
              <a:t>Mechanical energy. </a:t>
            </a:r>
            <a:r>
              <a:rPr lang="en-US" sz="2800" b="1" dirty="0" smtClean="0"/>
              <a:t>Electricity produces motion!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0373" y="3825920"/>
            <a:ext cx="8971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How can you make a loop of wire continue to spin?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0373" y="4349140"/>
            <a:ext cx="91994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is reversed just as the loop gets to the vertical 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osition. This reverses the direction of the movement of both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ides of the loop. The current reverses after each half turn so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loop spins continuously in one direction.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482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304" y="263322"/>
            <a:ext cx="3143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Parts of a motor: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3304" y="1022311"/>
            <a:ext cx="81482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Commutator</a:t>
            </a:r>
            <a:r>
              <a:rPr lang="en-US" sz="2800" dirty="0" smtClean="0"/>
              <a:t>: A device that reverses the flow of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urrent through the electric motor.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3304" y="2153048"/>
            <a:ext cx="82371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Brushes: Contact points where each half of the </a:t>
            </a:r>
          </a:p>
          <a:p>
            <a:r>
              <a:rPr lang="en-US" sz="2800" dirty="0" err="1"/>
              <a:t>c</a:t>
            </a:r>
            <a:r>
              <a:rPr lang="en-US" sz="2800" dirty="0" err="1" smtClean="0"/>
              <a:t>ommutator</a:t>
            </a:r>
            <a:r>
              <a:rPr lang="en-US" sz="2800" dirty="0" smtClean="0"/>
              <a:t> gets its electric current.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63304" y="3299275"/>
            <a:ext cx="8697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Armature: An arrangement of wires and iron core.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03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</TotalTime>
  <Words>245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Electricity, Magnetism, and Motion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Electricity, Magnetism, and Motion</dc:title>
  <dc:creator>LPS LPS</dc:creator>
  <cp:lastModifiedBy>LPS LPS</cp:lastModifiedBy>
  <cp:revision>9</cp:revision>
  <dcterms:created xsi:type="dcterms:W3CDTF">2014-07-09T21:05:20Z</dcterms:created>
  <dcterms:modified xsi:type="dcterms:W3CDTF">2014-07-09T21:31:10Z</dcterms:modified>
</cp:coreProperties>
</file>