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A4F9-CBB8-564A-A011-3F0B5DEE9696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28ED-234D-7C46-B574-F4E257CC6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A4F9-CBB8-564A-A011-3F0B5DEE9696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28ED-234D-7C46-B574-F4E257CC6F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A4F9-CBB8-564A-A011-3F0B5DEE9696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28ED-234D-7C46-B574-F4E257CC6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A4F9-CBB8-564A-A011-3F0B5DEE9696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28ED-234D-7C46-B574-F4E257CC6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A4F9-CBB8-564A-A011-3F0B5DEE9696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28ED-234D-7C46-B574-F4E257CC6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A4F9-CBB8-564A-A011-3F0B5DEE9696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28ED-234D-7C46-B574-F4E257CC6F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A4F9-CBB8-564A-A011-3F0B5DEE9696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28ED-234D-7C46-B574-F4E257CC6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A4F9-CBB8-564A-A011-3F0B5DEE9696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28ED-234D-7C46-B574-F4E257CC6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A4F9-CBB8-564A-A011-3F0B5DEE9696}" type="datetimeFigureOut">
              <a:rPr lang="en-US" smtClean="0"/>
              <a:t>7/9/14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28ED-234D-7C46-B574-F4E257CC6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A4F9-CBB8-564A-A011-3F0B5DEE9696}" type="datetimeFigureOut">
              <a:rPr lang="en-US" smtClean="0"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28ED-234D-7C46-B574-F4E257CC6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A4F9-CBB8-564A-A011-3F0B5DEE9696}" type="datetimeFigureOut">
              <a:rPr lang="en-US" smtClean="0"/>
              <a:t>7/9/14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28ED-234D-7C46-B574-F4E257CC6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A4F9-CBB8-564A-A011-3F0B5DEE9696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28ED-234D-7C46-B574-F4E257CC6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B8DA4F9-CBB8-564A-A011-3F0B5DEE9696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4E428ED-234D-7C46-B574-F4E257CC6F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Electromagnetism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Chapter 3 Section 1</a:t>
            </a:r>
          </a:p>
          <a:p>
            <a:r>
              <a:rPr lang="en-US" sz="2000" dirty="0" smtClean="0"/>
              <a:t>Pages 80 - 84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841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862" y="201364"/>
            <a:ext cx="73310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Investigate the properties of an</a:t>
            </a:r>
          </a:p>
          <a:p>
            <a:r>
              <a:rPr lang="en-US" sz="2800" dirty="0" smtClean="0"/>
              <a:t>Electromagnet.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5862" y="1155471"/>
            <a:ext cx="799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 electric current produces a magnetic field.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5862" y="1796788"/>
            <a:ext cx="77663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Electromagnetism: The relationship between </a:t>
            </a:r>
          </a:p>
          <a:p>
            <a:r>
              <a:rPr lang="en-US" sz="2800" dirty="0" smtClean="0"/>
              <a:t>Electricity and magnetism.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5862" y="2750895"/>
            <a:ext cx="82750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magnetic field produced by a current has 3 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istinct characteristics: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6244" y="3705002"/>
            <a:ext cx="58465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*The field can be turned on or off</a:t>
            </a:r>
          </a:p>
          <a:p>
            <a:r>
              <a:rPr lang="en-US" sz="2800" dirty="0" smtClean="0"/>
              <a:t>*have its direction reversed</a:t>
            </a:r>
          </a:p>
          <a:p>
            <a:r>
              <a:rPr lang="en-US" sz="2800" dirty="0" smtClean="0"/>
              <a:t>*have its strength changed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85862" y="5089997"/>
            <a:ext cx="6592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Solenoid: A coil of wire with a current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928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885" y="216854"/>
            <a:ext cx="82888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Electromagnet: A solenoid with a ferromagnetic</a:t>
            </a:r>
          </a:p>
          <a:p>
            <a:r>
              <a:rPr lang="en-US" sz="2800" dirty="0" smtClean="0"/>
              <a:t>Core.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4885" y="1285633"/>
            <a:ext cx="85461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 electromagnet is a strong magnet that can be</a:t>
            </a:r>
          </a:p>
          <a:p>
            <a:r>
              <a:rPr lang="en-US" sz="2800" dirty="0" smtClean="0"/>
              <a:t>Turned on and off.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094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</TotalTime>
  <Words>100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Breeze</vt:lpstr>
      <vt:lpstr>What is Electromagnetism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Electromagnetism</dc:title>
  <dc:creator>LPS LPS</dc:creator>
  <cp:lastModifiedBy>LPS LPS</cp:lastModifiedBy>
  <cp:revision>3</cp:revision>
  <dcterms:created xsi:type="dcterms:W3CDTF">2014-07-09T20:52:28Z</dcterms:created>
  <dcterms:modified xsi:type="dcterms:W3CDTF">2014-07-09T21:05:02Z</dcterms:modified>
</cp:coreProperties>
</file>