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80A6-22D0-A241-A84C-AB52EEC329B8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F0C8-9DE8-E845-9D42-F0BEFDC5C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80A6-22D0-A241-A84C-AB52EEC329B8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F0C8-9DE8-E845-9D42-F0BEFDC5C3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80A6-22D0-A241-A84C-AB52EEC329B8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F0C8-9DE8-E845-9D42-F0BEFDC5C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80A6-22D0-A241-A84C-AB52EEC329B8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F0C8-9DE8-E845-9D42-F0BEFDC5C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80A6-22D0-A241-A84C-AB52EEC329B8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F0C8-9DE8-E845-9D42-F0BEFDC5C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80A6-22D0-A241-A84C-AB52EEC329B8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F0C8-9DE8-E845-9D42-F0BEFDC5C3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80A6-22D0-A241-A84C-AB52EEC329B8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F0C8-9DE8-E845-9D42-F0BEFDC5C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80A6-22D0-A241-A84C-AB52EEC329B8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F0C8-9DE8-E845-9D42-F0BEFDC5C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80A6-22D0-A241-A84C-AB52EEC329B8}" type="datetimeFigureOut">
              <a:rPr lang="en-US" smtClean="0"/>
              <a:t>7/9/14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F0C8-9DE8-E845-9D42-F0BEFDC5C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80A6-22D0-A241-A84C-AB52EEC329B8}" type="datetimeFigureOut">
              <a:rPr lang="en-US" smtClean="0"/>
              <a:t>7/9/14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F0C8-9DE8-E845-9D42-F0BEFDC5C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80A6-22D0-A241-A84C-AB52EEC329B8}" type="datetimeFigureOut">
              <a:rPr lang="en-US" smtClean="0"/>
              <a:t>7/9/14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F0C8-9DE8-E845-9D42-F0BEFDC5C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80A6-22D0-A241-A84C-AB52EEC329B8}" type="datetimeFigureOut">
              <a:rPr lang="en-US" smtClean="0"/>
              <a:t>7/9/14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AF0C8-9DE8-E845-9D42-F0BEFDC5C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11B80A6-22D0-A241-A84C-AB52EEC329B8}" type="datetimeFigureOut">
              <a:rPr lang="en-US" smtClean="0"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A57AF0C8-9DE8-E845-9D42-F0BEFDC5C3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Electric Charge and Static Electricity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Chapter 2 Section 1</a:t>
            </a:r>
          </a:p>
          <a:p>
            <a:r>
              <a:rPr lang="en-US" sz="2000" dirty="0" smtClean="0"/>
              <a:t>Pages 34 - 41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3479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1415" y="195395"/>
            <a:ext cx="906014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Objectives: </a:t>
            </a:r>
          </a:p>
          <a:p>
            <a:r>
              <a:rPr lang="en-US" sz="2800" dirty="0" smtClean="0"/>
              <a:t>*Understand the properties of electric charge</a:t>
            </a:r>
          </a:p>
          <a:p>
            <a:r>
              <a:rPr lang="en-US" sz="2800" dirty="0" smtClean="0"/>
              <a:t>*Compare forms of electrical energy (static, electric</a:t>
            </a:r>
          </a:p>
          <a:p>
            <a:r>
              <a:rPr lang="en-US" sz="2800" dirty="0" smtClean="0"/>
              <a:t>   current, induction, lightning)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1415" y="2149340"/>
            <a:ext cx="53126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Electrons:  Negative charge (-)</a:t>
            </a:r>
          </a:p>
          <a:p>
            <a:r>
              <a:rPr lang="en-US" sz="2800" dirty="0" smtClean="0"/>
              <a:t>Protons:  Positive charge (+)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62894" y="3210053"/>
            <a:ext cx="5492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**Ben Franklin named these charges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81415" y="4005588"/>
            <a:ext cx="43296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Interaction of Charges…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2353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370" y="181438"/>
            <a:ext cx="5854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Magnets &amp; Electric Charges are…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95370" y="865319"/>
            <a:ext cx="378961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Alike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Opposites attract</a:t>
            </a:r>
          </a:p>
          <a:p>
            <a:r>
              <a:rPr lang="en-US" sz="2800" dirty="0" smtClean="0"/>
              <a:t>   (N) &amp; (S)  (+) &amp; (-)</a:t>
            </a:r>
          </a:p>
          <a:p>
            <a:pPr marL="514350" indent="-514350">
              <a:buAutoNum type="arabicPeriod" startAt="2"/>
            </a:pPr>
            <a:r>
              <a:rPr lang="en-US" sz="2800" dirty="0" smtClean="0"/>
              <a:t>Likes repel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(N) &amp; (N)  (S) &amp; (S)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(+) &amp; (+)  (-) &amp; (-)</a:t>
            </a:r>
          </a:p>
          <a:p>
            <a:r>
              <a:rPr lang="en-US" sz="2800" dirty="0" smtClean="0"/>
              <a:t>3. They both have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fields</a:t>
            </a:r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409773" y="865319"/>
            <a:ext cx="479440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Different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Magnets have a north &amp;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south pole.  They can’t be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apart!</a:t>
            </a:r>
          </a:p>
          <a:p>
            <a:r>
              <a:rPr lang="en-US" sz="2800" dirty="0" smtClean="0"/>
              <a:t>2. Electric charges (+) &amp; (-)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can exist alone!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95370" y="4494075"/>
            <a:ext cx="87438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Electric Force: The attraction or repulsion between</a:t>
            </a:r>
          </a:p>
          <a:p>
            <a:r>
              <a:rPr lang="en-US" sz="2800" dirty="0"/>
              <a:t>e</a:t>
            </a:r>
            <a:r>
              <a:rPr lang="en-US" sz="2800" dirty="0" smtClean="0"/>
              <a:t>lectric charges.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95370" y="5448182"/>
            <a:ext cx="895146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Electric Field: A region around a charged object </a:t>
            </a:r>
          </a:p>
          <a:p>
            <a:r>
              <a:rPr lang="en-US" sz="2800" dirty="0"/>
              <a:t>w</a:t>
            </a:r>
            <a:r>
              <a:rPr lang="en-US" sz="2800" dirty="0" smtClean="0"/>
              <a:t>here the object’s electric force is exerted on other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harged objects.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202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370" y="167481"/>
            <a:ext cx="878137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(+) + (-) = Neutral charge = 0</a:t>
            </a:r>
          </a:p>
          <a:p>
            <a:r>
              <a:rPr lang="en-US" sz="2800" dirty="0" smtClean="0"/>
              <a:t>Positive charges are balanced by negative charges.</a:t>
            </a:r>
          </a:p>
          <a:p>
            <a:r>
              <a:rPr lang="en-US" sz="2800" dirty="0" smtClean="0"/>
              <a:t>The (+) &amp; (-) charges cancel each other out.  They</a:t>
            </a:r>
          </a:p>
          <a:p>
            <a:r>
              <a:rPr lang="en-US" sz="2800" dirty="0"/>
              <a:t>b</a:t>
            </a:r>
            <a:r>
              <a:rPr lang="en-US" sz="2800" dirty="0" smtClean="0"/>
              <a:t>ecome neutral. 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95370" y="2149340"/>
            <a:ext cx="82925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build-up of charges on an object is called…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483986" y="2819264"/>
            <a:ext cx="3876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STATIC ELECTRICITY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5370" y="3517102"/>
            <a:ext cx="91567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 static electricity, charges build up, but they do not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low.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95370" y="4577815"/>
            <a:ext cx="7359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*What can keep charges from building up?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944501" y="5219826"/>
            <a:ext cx="2158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INSULATORS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5370" y="5681491"/>
            <a:ext cx="83877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Examples:  Dryer sheets, rubber soles on shoes,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nd humid air.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9683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370" y="195395"/>
            <a:ext cx="859061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LAW OF CONSERVATION OF CHARGE</a:t>
            </a:r>
            <a:r>
              <a:rPr lang="en-US" sz="2800" dirty="0" smtClean="0"/>
              <a:t>: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*Charges are not created or destroyed. Electrons 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re only transferred from one location to another.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95370" y="1702724"/>
            <a:ext cx="68261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There are </a:t>
            </a:r>
            <a:r>
              <a:rPr lang="en-US" sz="2800" b="1" dirty="0" smtClean="0"/>
              <a:t>3 ways </a:t>
            </a:r>
            <a:r>
              <a:rPr lang="en-US" sz="2800" dirty="0" smtClean="0"/>
              <a:t>to transfer a charge…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90739" y="2358691"/>
            <a:ext cx="7280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Friction</a:t>
            </a:r>
            <a:r>
              <a:rPr lang="en-US" sz="2800" dirty="0" smtClean="0"/>
              <a:t>:  Transfer of electrons by rubbing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90739" y="3028616"/>
            <a:ext cx="88665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Conduction</a:t>
            </a:r>
            <a:r>
              <a:rPr lang="en-US" sz="2800" dirty="0" smtClean="0"/>
              <a:t>: Transfer of electrons by direct contact</a:t>
            </a:r>
          </a:p>
          <a:p>
            <a:r>
              <a:rPr lang="en-US" sz="2800" dirty="0" smtClean="0"/>
              <a:t>(Touching)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88424" y="4173069"/>
            <a:ext cx="83567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Induction</a:t>
            </a:r>
            <a:r>
              <a:rPr lang="en-US" sz="2800" dirty="0" smtClean="0"/>
              <a:t>: Movement of electrons to one part of 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n object by the electric field of another object.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1201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370" y="181438"/>
            <a:ext cx="86141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Electroscope: Special instrument for detecting an</a:t>
            </a:r>
          </a:p>
          <a:p>
            <a:r>
              <a:rPr lang="en-US" sz="2800" dirty="0"/>
              <a:t>e</a:t>
            </a:r>
            <a:r>
              <a:rPr lang="en-US" sz="2800" dirty="0" smtClean="0"/>
              <a:t>lectric charge. (Electric charges ARE invisible.)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95370" y="1270065"/>
            <a:ext cx="862991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When a negatively charged object and a positively 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harged object are brought together, electrons 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ransfer until both objects have the same charge.  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95370" y="2777394"/>
            <a:ext cx="85099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Static Discharge:  The loss of static electricity as </a:t>
            </a:r>
          </a:p>
          <a:p>
            <a:r>
              <a:rPr lang="en-US" sz="2800" dirty="0"/>
              <a:t>e</a:t>
            </a:r>
            <a:r>
              <a:rPr lang="en-US" sz="2800" dirty="0" smtClean="0"/>
              <a:t>lectric charges move off an object.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95370" y="3838107"/>
            <a:ext cx="5316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Examples of Static Discharge: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18649" y="4508032"/>
            <a:ext cx="8171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*Lightning   *Shock from touching a door knob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8387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52</TotalTime>
  <Words>423</Words>
  <Application>Microsoft Macintosh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Breeze</vt:lpstr>
      <vt:lpstr>Electric Charge and Static Electricity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LPS LPS</dc:creator>
  <cp:lastModifiedBy>LPS LPS</cp:lastModifiedBy>
  <cp:revision>12</cp:revision>
  <dcterms:created xsi:type="dcterms:W3CDTF">2014-07-09T19:08:40Z</dcterms:created>
  <dcterms:modified xsi:type="dcterms:W3CDTF">2014-07-09T20:00:48Z</dcterms:modified>
</cp:coreProperties>
</file>