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B8A6E-C84E-9645-8D08-6436EFF06BA3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083573-B360-6042-8F7A-C6F495E3F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2 Section 6</a:t>
            </a:r>
          </a:p>
          <a:p>
            <a:r>
              <a:rPr lang="en-US" sz="2000" dirty="0" smtClean="0"/>
              <a:t>Pages 71 - 73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74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810" y="219519"/>
            <a:ext cx="8756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Understand electrical safety procedures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810" y="909435"/>
            <a:ext cx="85276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Short Circuit: A connection that allows current to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ake the path of least resistance.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3810" y="2022708"/>
            <a:ext cx="90075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human body depends on electrical signals. Tiny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lectrical pulses control the beating of your heart,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reathing &amp; muscle movement.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3810" y="3547108"/>
            <a:ext cx="84575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 electric current from outside your body could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nterfere with the body’s electrical signals.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3810" y="4677845"/>
            <a:ext cx="90973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current greater than 0.2 Amps can cause burns or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top your heart.  A household light bulb has about</a:t>
            </a:r>
          </a:p>
          <a:p>
            <a:r>
              <a:rPr lang="en-US" sz="2800" dirty="0" smtClean="0"/>
              <a:t>0.5 amps of current in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388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38" y="201364"/>
            <a:ext cx="9026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One way to protect people from electric shock and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ther electric danger is to provide an alternate path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 electric current.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6838" y="1586359"/>
            <a:ext cx="91622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circuit is electrically grounded when charges are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ble to flow directly from the circuit into Earth in the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vent of a short circuit.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1492" y="3159869"/>
            <a:ext cx="82155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 </a:t>
            </a:r>
            <a:r>
              <a:rPr lang="en-US" sz="2800" dirty="0"/>
              <a:t>T</a:t>
            </a:r>
            <a:r>
              <a:rPr lang="en-US" sz="2800" dirty="0" smtClean="0"/>
              <a:t>hird Prong on a plug connects any metal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ieces of the appliance to the ground wire of a </a:t>
            </a:r>
          </a:p>
          <a:p>
            <a:r>
              <a:rPr lang="en-US" sz="2800" dirty="0" smtClean="0"/>
              <a:t>building.  If there is a short circuit, the electric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urrent goes into the ground instead of you.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9165" y="5096063"/>
            <a:ext cx="89050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*Other ways to protect yourself from electric shock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Keep your skin dry (wet skin is less resistant)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Wear rubber soled shoes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Stand on a rubber work mat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65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862" y="201364"/>
            <a:ext cx="91542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order to prevent circuits from overloading, devices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alled fuses and circuit breakers are added to the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ircuit.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5862" y="1586359"/>
            <a:ext cx="9122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FUSE: Device that contains a thin strip of metal that</a:t>
            </a:r>
          </a:p>
          <a:p>
            <a:r>
              <a:rPr lang="en-US" sz="2800" dirty="0" smtClean="0"/>
              <a:t>Will melt if too much current flows through it.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5862" y="2679693"/>
            <a:ext cx="88248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disadvantage of using fuses is that once it burns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ut it must be replaced.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5862" y="3794941"/>
            <a:ext cx="87340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Circuit Breaker: A reusable safety switch that uses </a:t>
            </a:r>
          </a:p>
          <a:p>
            <a:r>
              <a:rPr lang="en-US" sz="2800" dirty="0" smtClean="0"/>
              <a:t>An electromagnet to break the circuit when the </a:t>
            </a:r>
          </a:p>
          <a:p>
            <a:r>
              <a:rPr lang="en-US" sz="2800" dirty="0" smtClean="0"/>
              <a:t>Current gets too high.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5862" y="5328407"/>
            <a:ext cx="6330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It is easy to reset the circuit breaker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054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304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Electrical Safety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Safety</dc:title>
  <dc:creator>LPS LPS</dc:creator>
  <cp:lastModifiedBy>LPS LPS</cp:lastModifiedBy>
  <cp:revision>5</cp:revision>
  <dcterms:created xsi:type="dcterms:W3CDTF">2014-07-09T20:24:53Z</dcterms:created>
  <dcterms:modified xsi:type="dcterms:W3CDTF">2014-07-09T20:50:39Z</dcterms:modified>
</cp:coreProperties>
</file>