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5E72296-6519-8B41-8BF1-6F02CB5C30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76DFD3F-1ED6-E04B-A530-BD80E44074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 Current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Chapter 2 Section 2</a:t>
            </a:r>
          </a:p>
          <a:p>
            <a:r>
              <a:rPr lang="en-US" sz="2000" dirty="0" smtClean="0"/>
              <a:t>Pages 44 - 51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328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444" y="197556"/>
            <a:ext cx="9164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Review circuit, insulators, conductors, and</a:t>
            </a:r>
          </a:p>
          <a:p>
            <a:r>
              <a:rPr lang="en-US" sz="2800" dirty="0" smtClean="0"/>
              <a:t>resistance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3444" y="1270000"/>
            <a:ext cx="83227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Electric Current: The continuous flow of electric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harges through a material.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3444" y="2224107"/>
            <a:ext cx="89721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Electric Circuit:  A complete unbroken path through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hich electric charges can flow.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3444" y="3302000"/>
            <a:ext cx="87091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Conductor: Material through which electric charge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an flow easily.  (ex. Metal and wire)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83444" y="4402667"/>
            <a:ext cx="85415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Insulator: Material through which charges </a:t>
            </a:r>
            <a:r>
              <a:rPr lang="en-US" sz="2800" b="1" dirty="0" smtClean="0"/>
              <a:t>cannot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Flow easily.  (ex. Rubber and wood)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9591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444" y="197556"/>
            <a:ext cx="84158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Resistance: The measure of how difficult it is for </a:t>
            </a:r>
          </a:p>
          <a:p>
            <a:r>
              <a:rPr lang="en-US" sz="2800" dirty="0" smtClean="0"/>
              <a:t>Charges to flow through a material.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3444" y="1340556"/>
            <a:ext cx="8875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greater the resistance, the less current there is</a:t>
            </a:r>
          </a:p>
          <a:p>
            <a:r>
              <a:rPr lang="en-US" sz="2800" dirty="0" smtClean="0"/>
              <a:t>For a given voltage.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3444" y="2638778"/>
            <a:ext cx="8554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 factors that determine the resistance of a wire: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04333" y="3344333"/>
            <a:ext cx="76981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*Material that makes the wire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400" dirty="0" smtClean="0"/>
              <a:t>conductor material has much less resistance than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insulator material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04333" y="4769556"/>
            <a:ext cx="1517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*Length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22222" y="5080000"/>
            <a:ext cx="1920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*Diameter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36444" y="5603220"/>
            <a:ext cx="2499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*Temperature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943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</TotalTime>
  <Words>148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Electric Current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LPS LPS</dc:creator>
  <cp:lastModifiedBy>LPS LPS</cp:lastModifiedBy>
  <cp:revision>6</cp:revision>
  <dcterms:created xsi:type="dcterms:W3CDTF">2014-07-09T20:02:25Z</dcterms:created>
  <dcterms:modified xsi:type="dcterms:W3CDTF">2014-07-09T20:23:24Z</dcterms:modified>
</cp:coreProperties>
</file>