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74-816C-A24A-8BC0-AD774634A390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F1A-742F-C74B-ADB2-D25F943D6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74-816C-A24A-8BC0-AD774634A390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F1A-742F-C74B-ADB2-D25F943D67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74-816C-A24A-8BC0-AD774634A390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F1A-742F-C74B-ADB2-D25F943D6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74-816C-A24A-8BC0-AD774634A390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F1A-742F-C74B-ADB2-D25F943D6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74-816C-A24A-8BC0-AD774634A390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F1A-742F-C74B-ADB2-D25F943D6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74-816C-A24A-8BC0-AD774634A390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F1A-742F-C74B-ADB2-D25F943D67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74-816C-A24A-8BC0-AD774634A390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F1A-742F-C74B-ADB2-D25F943D6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74-816C-A24A-8BC0-AD774634A390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F1A-742F-C74B-ADB2-D25F943D6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74-816C-A24A-8BC0-AD774634A390}" type="datetimeFigureOut">
              <a:rPr lang="en-US" smtClean="0"/>
              <a:t>7/9/14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F1A-742F-C74B-ADB2-D25F943D6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74-816C-A24A-8BC0-AD774634A390}" type="datetimeFigureOut">
              <a:rPr lang="en-US" smtClean="0"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F1A-742F-C74B-ADB2-D25F943D6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74-816C-A24A-8BC0-AD774634A390}" type="datetimeFigureOut">
              <a:rPr lang="en-US" smtClean="0"/>
              <a:t>7/9/14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F1A-742F-C74B-ADB2-D25F943D6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74-816C-A24A-8BC0-AD774634A390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F1A-742F-C74B-ADB2-D25F943D6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2BA3274-816C-A24A-8BC0-AD774634A390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26AFF1A-742F-C74B-ADB2-D25F943D67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Magnetism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Chapter 1 Section 1</a:t>
            </a:r>
          </a:p>
          <a:p>
            <a:r>
              <a:rPr lang="en-US" sz="2000" dirty="0" smtClean="0"/>
              <a:t>Pages 6 - 11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84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460" y="181438"/>
            <a:ext cx="89645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Define the properties of magnetism and</a:t>
            </a:r>
          </a:p>
          <a:p>
            <a:r>
              <a:rPr lang="en-US" sz="2800" dirty="0" smtClean="0"/>
              <a:t>Investigate the interactions of like and unlike poles.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7460" y="1256108"/>
            <a:ext cx="75605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Magnet: Any material that attracts iron and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aterials that contain iron.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7460" y="2210215"/>
            <a:ext cx="916516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Magnets attract iron and materials that contain iron.</a:t>
            </a:r>
          </a:p>
          <a:p>
            <a:r>
              <a:rPr lang="en-US" sz="2800" dirty="0" smtClean="0"/>
              <a:t>Magnets attract or repel other magnets.</a:t>
            </a:r>
          </a:p>
          <a:p>
            <a:r>
              <a:rPr lang="en-US" sz="2800" dirty="0" smtClean="0"/>
              <a:t>One part of a magnet will </a:t>
            </a:r>
            <a:r>
              <a:rPr lang="en-US" sz="2800" b="1" dirty="0" smtClean="0"/>
              <a:t>always</a:t>
            </a:r>
            <a:r>
              <a:rPr lang="en-US" sz="2800" dirty="0" smtClean="0"/>
              <a:t> point north when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allowed to swing freely.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460" y="4145156"/>
            <a:ext cx="80300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Magnetic Pole: an area of a magnet where the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agnetic effect is strongest.</a:t>
            </a:r>
          </a:p>
          <a:p>
            <a:r>
              <a:rPr lang="en-US" sz="2800" dirty="0" smtClean="0"/>
              <a:t>Every magnet has 2 poles – North and South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102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15" y="181438"/>
            <a:ext cx="8346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Magnetic Poles that are alike </a:t>
            </a:r>
            <a:r>
              <a:rPr lang="en-US" sz="2800" b="1" dirty="0" smtClean="0"/>
              <a:t>REPEL</a:t>
            </a:r>
            <a:r>
              <a:rPr lang="en-US" sz="2800" dirty="0" smtClean="0"/>
              <a:t> each other.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1415" y="837405"/>
            <a:ext cx="8359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Magnetic Poles that are opposite </a:t>
            </a:r>
            <a:r>
              <a:rPr lang="en-US" sz="2800" b="1" dirty="0" smtClean="0"/>
              <a:t>ATTRACT</a:t>
            </a:r>
            <a:r>
              <a:rPr lang="en-US" sz="2800" dirty="0" smtClean="0"/>
              <a:t> each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ther.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1415" y="1912075"/>
            <a:ext cx="90254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Magnetic Force: The attraction or repulsion between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agnetic poles.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1415" y="2972789"/>
            <a:ext cx="9129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Magnetic Field: The area of magnetic force around a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agnet.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1415" y="3926896"/>
            <a:ext cx="88920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Magnet Field Lines: Invisible lines that map out the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agnetic field around a magnet.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1415" y="5024431"/>
            <a:ext cx="86421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Magnetic Field Lines spread out from one pole,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urve around the magnet, and return to the other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ole.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378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15" y="223308"/>
            <a:ext cx="526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Use page 10-11 to illustrate…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07074" y="935103"/>
            <a:ext cx="3519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single magnetic field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07074" y="3140270"/>
            <a:ext cx="4004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Combined magnetic fields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946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190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What is Magnetism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Magnetism</dc:title>
  <dc:creator>LPS LPS</dc:creator>
  <cp:lastModifiedBy>LPS LPS</cp:lastModifiedBy>
  <cp:revision>4</cp:revision>
  <dcterms:created xsi:type="dcterms:W3CDTF">2014-07-09T16:14:24Z</dcterms:created>
  <dcterms:modified xsi:type="dcterms:W3CDTF">2014-07-09T16:44:39Z</dcterms:modified>
</cp:coreProperties>
</file>