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F29AEB-0087-8646-A9EB-7CEC5AB0103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605083C-AA27-3B49-B78D-42AFA7E7A3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Magnetic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1 Section 3</a:t>
            </a:r>
          </a:p>
          <a:p>
            <a:r>
              <a:rPr lang="en-US" dirty="0" smtClean="0"/>
              <a:t>Pages 22- 27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60" y="195395"/>
            <a:ext cx="92107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Understand the Earth’s magnetic field and</a:t>
            </a:r>
          </a:p>
          <a:p>
            <a:r>
              <a:rPr lang="en-US" sz="2800" dirty="0" smtClean="0"/>
              <a:t>Compare magnetic and geographic poles.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1256108"/>
            <a:ext cx="8512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Compass: a device that has a magnetized needle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hat spins freely.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2210215"/>
            <a:ext cx="89289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Sir William Gilbert’s Theory: Earth has an immense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field surrounding it, just as there is a </a:t>
            </a:r>
          </a:p>
          <a:p>
            <a:r>
              <a:rPr lang="en-US" sz="2800" dirty="0" smtClean="0"/>
              <a:t>magnetic field around a bar magnet.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2604" y="3595210"/>
            <a:ext cx="8707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*Sir Gilbert was the first scientist to offer a theory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why compasses always point north.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7460" y="4549317"/>
            <a:ext cx="84931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Earth’s magnetism is due to the circulation of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olten metal (Iron and Nickel) within the Earth’s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ore.  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460" y="5934312"/>
            <a:ext cx="86700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Compasses point north because their magnetized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eedles align with Earth’s magnetic field.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72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167481"/>
            <a:ext cx="88648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a line between you and the geographic north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ole.  Now draw a line between you and the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north pole. The angle you create is called</a:t>
            </a:r>
          </a:p>
          <a:p>
            <a:r>
              <a:rPr lang="en-US" sz="2800" b="1" dirty="0"/>
              <a:t>m</a:t>
            </a:r>
            <a:r>
              <a:rPr lang="en-US" sz="2800" b="1" dirty="0" smtClean="0"/>
              <a:t>agnetic Declination.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4159113"/>
            <a:ext cx="8667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*Magnetic Declination differs depending on where</a:t>
            </a:r>
          </a:p>
          <a:p>
            <a:r>
              <a:rPr lang="en-US" sz="2800" dirty="0"/>
              <a:t>y</a:t>
            </a:r>
            <a:r>
              <a:rPr lang="en-US" sz="2800" dirty="0" smtClean="0"/>
              <a:t>ou are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1415" y="5233783"/>
            <a:ext cx="90571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Since Earth produces a strong magnetic field, Earth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tself can make magnets out of ferromagnetic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aterials.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464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09351"/>
            <a:ext cx="83498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Earth’s magnetic field affects the movements of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lectrically charged particles in space.  Charged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articles also affect Earth’s magnetic field.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1716681"/>
            <a:ext cx="88599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Van Allen Belts: Two doughnut shaped regions that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ontain electrons &amp; protons traveling at very high </a:t>
            </a:r>
          </a:p>
          <a:p>
            <a:r>
              <a:rPr lang="en-US" sz="2800" dirty="0" smtClean="0"/>
              <a:t>speeds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1415" y="3224010"/>
            <a:ext cx="7887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Solar Wind: A stream of electrically charged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articles flowing at high speeds from the sun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1415" y="4178117"/>
            <a:ext cx="91621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Magnetosphere: The region of Earth’s magnetic field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haped by the solar wind. The solar wind constantly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eshapes the magnetosphere as Earth rotates.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37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209351"/>
            <a:ext cx="89961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Aurora:  A glowing region in the atmosphere caused </a:t>
            </a:r>
          </a:p>
          <a:p>
            <a:r>
              <a:rPr lang="en-US" sz="2800" dirty="0" smtClean="0"/>
              <a:t>by charged particles from the sun.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327010"/>
            <a:ext cx="598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Aurora Borealis = Northern Lights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0726" y="1997649"/>
            <a:ext cx="6884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*an aurora in the Northern Hemisphere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2725364"/>
            <a:ext cx="609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Aurora </a:t>
            </a:r>
            <a:r>
              <a:rPr lang="en-US" sz="2800" dirty="0" err="1" smtClean="0"/>
              <a:t>Australis</a:t>
            </a:r>
            <a:r>
              <a:rPr lang="en-US" sz="2800" dirty="0" smtClean="0"/>
              <a:t> = Southern Lights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70726" y="3396003"/>
            <a:ext cx="6894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*an aurora in the Southern Hemisphere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461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</TotalTime>
  <Words>293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Magnetic Earth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Earth</dc:title>
  <dc:creator>LPS LPS</dc:creator>
  <cp:lastModifiedBy>LPS LPS</cp:lastModifiedBy>
  <cp:revision>8</cp:revision>
  <dcterms:created xsi:type="dcterms:W3CDTF">2014-07-09T18:25:11Z</dcterms:created>
  <dcterms:modified xsi:type="dcterms:W3CDTF">2014-07-09T19:07:40Z</dcterms:modified>
</cp:coreProperties>
</file>