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1" d="100"/>
          <a:sy n="91" d="100"/>
        </p:scale>
        <p:origin x="-1056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C6653-7652-8148-86A5-01A15A24763D}" type="datetimeFigureOut">
              <a:rPr lang="en-US" smtClean="0"/>
              <a:t>7/9/14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031D8-2BFF-444F-B4D1-6EFA680F84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C6653-7652-8148-86A5-01A15A24763D}" type="datetimeFigureOut">
              <a:rPr lang="en-US" smtClean="0"/>
              <a:t>7/9/14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031D8-2BFF-444F-B4D1-6EFA680F84F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C6653-7652-8148-86A5-01A15A24763D}" type="datetimeFigureOut">
              <a:rPr lang="en-US" smtClean="0"/>
              <a:t>7/9/14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031D8-2BFF-444F-B4D1-6EFA680F84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C6653-7652-8148-86A5-01A15A24763D}" type="datetimeFigureOut">
              <a:rPr lang="en-US" smtClean="0"/>
              <a:t>7/9/14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031D8-2BFF-444F-B4D1-6EFA680F84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C6653-7652-8148-86A5-01A15A24763D}" type="datetimeFigureOut">
              <a:rPr lang="en-US" smtClean="0"/>
              <a:t>7/9/14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031D8-2BFF-444F-B4D1-6EFA680F84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C6653-7652-8148-86A5-01A15A24763D}" type="datetimeFigureOut">
              <a:rPr lang="en-US" smtClean="0"/>
              <a:t>7/9/14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031D8-2BFF-444F-B4D1-6EFA680F84F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C6653-7652-8148-86A5-01A15A24763D}" type="datetimeFigureOut">
              <a:rPr lang="en-US" smtClean="0"/>
              <a:t>7/9/14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031D8-2BFF-444F-B4D1-6EFA680F84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C6653-7652-8148-86A5-01A15A24763D}" type="datetimeFigureOut">
              <a:rPr lang="en-US" smtClean="0"/>
              <a:t>7/9/14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031D8-2BFF-444F-B4D1-6EFA680F84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C6653-7652-8148-86A5-01A15A24763D}" type="datetimeFigureOut">
              <a:rPr lang="en-US" smtClean="0"/>
              <a:t>7/9/14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031D8-2BFF-444F-B4D1-6EFA680F84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C6653-7652-8148-86A5-01A15A24763D}" type="datetimeFigureOut">
              <a:rPr lang="en-US" smtClean="0"/>
              <a:t>7/9/14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031D8-2BFF-444F-B4D1-6EFA680F84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C6653-7652-8148-86A5-01A15A24763D}" type="datetimeFigureOut">
              <a:rPr lang="en-US" smtClean="0"/>
              <a:t>7/9/14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031D8-2BFF-444F-B4D1-6EFA680F84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C6653-7652-8148-86A5-01A15A24763D}" type="datetimeFigureOut">
              <a:rPr lang="en-US" smtClean="0"/>
              <a:t>7/9/14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031D8-2BFF-444F-B4D1-6EFA680F84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5A4C6653-7652-8148-86A5-01A15A24763D}" type="datetimeFigureOut">
              <a:rPr lang="en-US" smtClean="0"/>
              <a:t>7/9/14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F37031D8-2BFF-444F-B4D1-6EFA680F84F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Inside a Magnet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600" dirty="0" smtClean="0"/>
              <a:t>Chapter 1 Section 2</a:t>
            </a:r>
          </a:p>
          <a:p>
            <a:r>
              <a:rPr lang="en-US" sz="2000" dirty="0" smtClean="0"/>
              <a:t>Pages 14 - 19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9945868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3505" y="195395"/>
            <a:ext cx="7301248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Objective: Explain how the alignment and </a:t>
            </a:r>
          </a:p>
          <a:p>
            <a:r>
              <a:rPr lang="en-US" sz="2800" dirty="0"/>
              <a:t>m</a:t>
            </a:r>
            <a:r>
              <a:rPr lang="en-US" sz="2800" dirty="0" smtClean="0"/>
              <a:t>isalignment of magnetic domains affect </a:t>
            </a:r>
          </a:p>
          <a:p>
            <a:r>
              <a:rPr lang="en-US" sz="2800" dirty="0"/>
              <a:t>m</a:t>
            </a:r>
            <a:r>
              <a:rPr lang="en-US" sz="2800" dirty="0" smtClean="0"/>
              <a:t>agnetism.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153505" y="1730637"/>
            <a:ext cx="73954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Atom: The smallest particle of an element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153505" y="2442432"/>
            <a:ext cx="865618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Element: One of about 100 basic substances that </a:t>
            </a:r>
          </a:p>
          <a:p>
            <a:r>
              <a:rPr lang="en-US" sz="2800" dirty="0"/>
              <a:t>m</a:t>
            </a:r>
            <a:r>
              <a:rPr lang="en-US" sz="2800" dirty="0" smtClean="0"/>
              <a:t>ake up all matter.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1269903" y="3503145"/>
            <a:ext cx="24776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Draw and atom here: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53505" y="4410334"/>
            <a:ext cx="38898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Structure of an atom:</a:t>
            </a:r>
            <a:endParaRPr lang="en-US" sz="2800" dirty="0"/>
          </a:p>
        </p:txBody>
      </p:sp>
      <p:sp>
        <p:nvSpPr>
          <p:cNvPr id="11" name="TextBox 10"/>
          <p:cNvSpPr txBox="1"/>
          <p:nvPr/>
        </p:nvSpPr>
        <p:spPr>
          <a:xfrm>
            <a:off x="600064" y="4933554"/>
            <a:ext cx="7554171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*Nucleus:  The center region of an atom</a:t>
            </a:r>
          </a:p>
          <a:p>
            <a:r>
              <a:rPr lang="en-US" sz="2400" dirty="0" smtClean="0"/>
              <a:t>*Proton:  A particle that carries a positive charge</a:t>
            </a:r>
          </a:p>
          <a:p>
            <a:r>
              <a:rPr lang="en-US" sz="2400" dirty="0" smtClean="0"/>
              <a:t>*Neutron:  A particle that does not carry a charge</a:t>
            </a:r>
          </a:p>
          <a:p>
            <a:r>
              <a:rPr lang="en-US" sz="2400" dirty="0" smtClean="0"/>
              <a:t>*Electron: A particle that carries a negative charge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0536739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9" grpId="0"/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1415" y="209351"/>
            <a:ext cx="8809097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A spinning electron produces a magnetic field that</a:t>
            </a:r>
          </a:p>
          <a:p>
            <a:r>
              <a:rPr lang="en-US" sz="2800" dirty="0"/>
              <a:t>m</a:t>
            </a:r>
            <a:r>
              <a:rPr lang="en-US" sz="2800" dirty="0" smtClean="0"/>
              <a:t>akes the electron behave like a tiny magnet in an</a:t>
            </a:r>
          </a:p>
          <a:p>
            <a:r>
              <a:rPr lang="en-US" sz="2800" dirty="0"/>
              <a:t>a</a:t>
            </a:r>
            <a:r>
              <a:rPr lang="en-US" sz="2800" dirty="0" smtClean="0"/>
              <a:t>tom.</a:t>
            </a:r>
            <a:endParaRPr lang="en-US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181415" y="1702724"/>
            <a:ext cx="8769798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Magnetic Domains: A grouping of atoms that have </a:t>
            </a:r>
          </a:p>
          <a:p>
            <a:r>
              <a:rPr lang="en-US" sz="2800" dirty="0"/>
              <a:t>t</a:t>
            </a:r>
            <a:r>
              <a:rPr lang="en-US" sz="2800" dirty="0" smtClean="0"/>
              <a:t>heir magnetic fields aligned.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181415" y="2791351"/>
            <a:ext cx="35912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Unmagnetized</a:t>
            </a:r>
            <a:r>
              <a:rPr lang="en-US" sz="2400" dirty="0" smtClean="0"/>
              <a:t> Material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4605143" y="2791351"/>
            <a:ext cx="31641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Magnetized Material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181415" y="4815080"/>
            <a:ext cx="7709587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In a magnetized material, all or most of the </a:t>
            </a:r>
          </a:p>
          <a:p>
            <a:r>
              <a:rPr lang="en-US" sz="2800" dirty="0"/>
              <a:t>m</a:t>
            </a:r>
            <a:r>
              <a:rPr lang="en-US" sz="2800" dirty="0" smtClean="0"/>
              <a:t>agnetic domains are arranged in the same</a:t>
            </a:r>
          </a:p>
          <a:p>
            <a:r>
              <a:rPr lang="en-US" sz="2800" dirty="0"/>
              <a:t>d</a:t>
            </a:r>
            <a:r>
              <a:rPr lang="en-US" sz="2800" dirty="0" smtClean="0"/>
              <a:t>irection.</a:t>
            </a:r>
          </a:p>
        </p:txBody>
      </p:sp>
    </p:spTree>
    <p:extLst>
      <p:ext uri="{BB962C8B-B14F-4D97-AF65-F5344CB8AC3E}">
        <p14:creationId xmlns:p14="http://schemas.microsoft.com/office/powerpoint/2010/main" val="34469413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6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7460" y="181438"/>
            <a:ext cx="8919354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Ferromagnetic Material: material that shows strong</a:t>
            </a:r>
          </a:p>
          <a:p>
            <a:r>
              <a:rPr lang="en-US" sz="2800" dirty="0"/>
              <a:t>m</a:t>
            </a:r>
            <a:r>
              <a:rPr lang="en-US" sz="2800" dirty="0" smtClean="0"/>
              <a:t>agnetic properties.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711704" y="1135545"/>
            <a:ext cx="69465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*Examples: IRON, NICKEL, COBALT, &amp; ALNICO 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167460" y="1702724"/>
            <a:ext cx="906189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Temporary Magnet: A magnet made from a material</a:t>
            </a:r>
          </a:p>
          <a:p>
            <a:r>
              <a:rPr lang="en-US" sz="2800" dirty="0"/>
              <a:t>t</a:t>
            </a:r>
            <a:r>
              <a:rPr lang="en-US" sz="2800" dirty="0" smtClean="0"/>
              <a:t>hat easily loses its magnetism.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167460" y="2819264"/>
            <a:ext cx="9098890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Permanent Magnet: A magnet made from a material</a:t>
            </a:r>
          </a:p>
          <a:p>
            <a:r>
              <a:rPr lang="en-US" sz="2800" dirty="0"/>
              <a:t>t</a:t>
            </a:r>
            <a:r>
              <a:rPr lang="en-US" sz="2800" dirty="0" smtClean="0"/>
              <a:t>hat keeps its magnetism for a long time.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167460" y="3963718"/>
            <a:ext cx="9104326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One way to destroy a magnet is to drop it or strike </a:t>
            </a:r>
            <a:endParaRPr lang="en-US" sz="2800" dirty="0"/>
          </a:p>
          <a:p>
            <a:r>
              <a:rPr lang="en-US" sz="2800" dirty="0"/>
              <a:t>i</a:t>
            </a:r>
            <a:r>
              <a:rPr lang="en-US" sz="2800" dirty="0" smtClean="0"/>
              <a:t>t hard.  If it is hit hard, its domains can be knocked </a:t>
            </a:r>
          </a:p>
          <a:p>
            <a:r>
              <a:rPr lang="en-US" sz="2800" dirty="0"/>
              <a:t>o</a:t>
            </a:r>
            <a:r>
              <a:rPr lang="en-US" sz="2800" dirty="0" smtClean="0"/>
              <a:t>ut of alignment.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8884729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  <p:bldP spid="7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34</TotalTime>
  <Words>238</Words>
  <Application>Microsoft Macintosh PowerPoint</Application>
  <PresentationFormat>On-screen Show (4:3)</PresentationFormat>
  <Paragraphs>35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Breeze</vt:lpstr>
      <vt:lpstr>Inside a Magnet</vt:lpstr>
      <vt:lpstr>PowerPoint Presentation</vt:lpstr>
      <vt:lpstr>PowerPoint Presentation</vt:lpstr>
      <vt:lpstr>PowerPoint Presentation</vt:lpstr>
    </vt:vector>
  </TitlesOfParts>
  <Company>LPS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Inside a Magnet</dc:title>
  <dc:creator>LPS LPS</dc:creator>
  <cp:lastModifiedBy>LPS LPS</cp:lastModifiedBy>
  <cp:revision>6</cp:revision>
  <dcterms:created xsi:type="dcterms:W3CDTF">2014-07-09T16:44:53Z</dcterms:created>
  <dcterms:modified xsi:type="dcterms:W3CDTF">2014-07-09T17:19:36Z</dcterms:modified>
</cp:coreProperties>
</file>