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3286-C499-C543-94DB-C8240623702D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3681-D786-CF46-9548-2746C25D12D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3286-C499-C543-94DB-C8240623702D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3681-D786-CF46-9548-2746C25D12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3286-C499-C543-94DB-C8240623702D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3681-D786-CF46-9548-2746C25D12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3286-C499-C543-94DB-C8240623702D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3681-D786-CF46-9548-2746C25D12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3286-C499-C543-94DB-C8240623702D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3681-D786-CF46-9548-2746C25D12D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3286-C499-C543-94DB-C8240623702D}" type="datetimeFigureOut">
              <a:rPr lang="en-US" smtClean="0"/>
              <a:t>7/12/14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3681-D786-CF46-9548-2746C25D12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3286-C499-C543-94DB-C8240623702D}" type="datetimeFigureOut">
              <a:rPr lang="en-US" smtClean="0"/>
              <a:t>7/12/14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3681-D786-CF46-9548-2746C25D12D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3286-C499-C543-94DB-C8240623702D}" type="datetimeFigureOut">
              <a:rPr lang="en-US" smtClean="0"/>
              <a:t>7/12/14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3681-D786-CF46-9548-2746C25D12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3286-C499-C543-94DB-C8240623702D}" type="datetimeFigureOut">
              <a:rPr lang="en-US" smtClean="0"/>
              <a:t>7/12/14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3681-D786-CF46-9548-2746C25D12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3286-C499-C543-94DB-C8240623702D}" type="datetimeFigureOut">
              <a:rPr lang="en-US" smtClean="0"/>
              <a:t>7/12/14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3681-D786-CF46-9548-2746C25D12D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3286-C499-C543-94DB-C8240623702D}" type="datetimeFigureOut">
              <a:rPr lang="en-US" smtClean="0"/>
              <a:t>7/12/14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3681-D786-CF46-9548-2746C25D12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85A3286-C499-C543-94DB-C8240623702D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6C43681-D786-CF46-9548-2746C25D12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the Nervous System 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Chapter 6 Section 1</a:t>
            </a:r>
          </a:p>
          <a:p>
            <a:r>
              <a:rPr lang="en-US" sz="3200" dirty="0" smtClean="0"/>
              <a:t>Pages 176 - 180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36517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556" y="592667"/>
            <a:ext cx="82075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Objective: Describe the role of the nervous system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97556" y="1255889"/>
            <a:ext cx="60104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Functions of the Nervous System: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556" y="1947333"/>
            <a:ext cx="87079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*Receives information about what is happening inside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nd outside your body.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97556" y="3048000"/>
            <a:ext cx="84871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*Directs the way in which your body responds to this </a:t>
            </a:r>
          </a:p>
          <a:p>
            <a:r>
              <a:rPr lang="en-US" sz="2800" dirty="0"/>
              <a:t>i</a:t>
            </a:r>
            <a:r>
              <a:rPr lang="en-US" sz="2800" dirty="0" smtClean="0"/>
              <a:t>nformation.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97556" y="4134556"/>
            <a:ext cx="8314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*Your Nervous System helps maintain homeostasis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97556" y="4811889"/>
            <a:ext cx="88273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Stimulus: any change or signal in the environment that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an make an organism react.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542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444" y="550333"/>
            <a:ext cx="81487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Response: Is what your body does in reaction to a 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timulus.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83444" y="1622778"/>
            <a:ext cx="81277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Neurons: Cells that carry information through your </a:t>
            </a:r>
          </a:p>
          <a:p>
            <a:r>
              <a:rPr lang="en-US" sz="2800" dirty="0" smtClean="0"/>
              <a:t>Nervous System.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83444" y="2576885"/>
            <a:ext cx="86603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Nerve – Impulse: The message that a neuron carries.</a:t>
            </a:r>
          </a:p>
          <a:p>
            <a:r>
              <a:rPr lang="en-US" sz="2800" dirty="0" smtClean="0"/>
              <a:t>(Usually an electric or chemical signal.)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83444" y="3697111"/>
            <a:ext cx="873946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Dendrite: Carries impulses toward the cell body. It is a 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hread-like extension of the neuron.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83444" y="4755444"/>
            <a:ext cx="88525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Axon: Carries impulses away from the cell body. There </a:t>
            </a:r>
          </a:p>
          <a:p>
            <a:r>
              <a:rPr lang="en-US" sz="2800" dirty="0"/>
              <a:t>i</a:t>
            </a:r>
            <a:r>
              <a:rPr lang="en-US" sz="2800" dirty="0" smtClean="0"/>
              <a:t>s only ONE axon per neuron.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83444" y="5827889"/>
            <a:ext cx="5194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Nerve: A bundle of nerve fibers.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7753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333" y="578556"/>
            <a:ext cx="71245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 Types of Neurons are found in the body…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92667" y="1101776"/>
            <a:ext cx="854643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*Sensory Neurons: Picks up stimuli from the </a:t>
            </a:r>
            <a:r>
              <a:rPr lang="en-US" sz="2800" dirty="0" err="1" smtClean="0"/>
              <a:t>iinternal</a:t>
            </a:r>
            <a:endParaRPr lang="en-US" sz="2800" dirty="0" smtClean="0"/>
          </a:p>
          <a:p>
            <a:r>
              <a:rPr lang="en-US" sz="2800" dirty="0"/>
              <a:t>o</a:t>
            </a:r>
            <a:r>
              <a:rPr lang="en-US" sz="2800" dirty="0" smtClean="0"/>
              <a:t>r external environment &amp; converts each stimulus </a:t>
            </a:r>
            <a:endParaRPr lang="en-US" sz="2800" dirty="0"/>
          </a:p>
          <a:p>
            <a:r>
              <a:rPr lang="en-US" sz="2800" dirty="0"/>
              <a:t>i</a:t>
            </a:r>
            <a:r>
              <a:rPr lang="en-US" sz="2800" dirty="0" smtClean="0"/>
              <a:t>nto an impulse.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92667" y="2486771"/>
            <a:ext cx="876681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*Interneuron: Carries nerve impulses from one neuron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o another. Ex. Can pass sensory impulses to motor </a:t>
            </a:r>
          </a:p>
          <a:p>
            <a:r>
              <a:rPr lang="en-US" sz="2800" dirty="0"/>
              <a:t>n</a:t>
            </a:r>
            <a:r>
              <a:rPr lang="en-US" sz="2800" dirty="0" smtClean="0"/>
              <a:t>eurons.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92667" y="3871766"/>
            <a:ext cx="84875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*Motor Neuron: Sends impulses to a muscle and the </a:t>
            </a:r>
          </a:p>
          <a:p>
            <a:r>
              <a:rPr lang="en-US" sz="2800" dirty="0"/>
              <a:t>m</a:t>
            </a:r>
            <a:r>
              <a:rPr lang="en-US" sz="2800" dirty="0" smtClean="0"/>
              <a:t>uscle contracts in response.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69333" y="5009444"/>
            <a:ext cx="875111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Together these 3 types of neurons make up a chain of </a:t>
            </a:r>
          </a:p>
          <a:p>
            <a:r>
              <a:rPr lang="en-US" sz="2800" dirty="0"/>
              <a:t>n</a:t>
            </a:r>
            <a:r>
              <a:rPr lang="en-US" sz="2800" dirty="0" smtClean="0"/>
              <a:t>erve cells that carry an impulse through the Nervous</a:t>
            </a:r>
          </a:p>
          <a:p>
            <a:r>
              <a:rPr lang="en-US" sz="2800" dirty="0" smtClean="0"/>
              <a:t>System.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67635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444" y="564444"/>
            <a:ext cx="5133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How a Nerve Impulse travels…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05556" y="1087664"/>
            <a:ext cx="3857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*Begins in the Dendrite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05556" y="1806222"/>
            <a:ext cx="5832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*Moves rapidly toward the cell body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05556" y="2540000"/>
            <a:ext cx="5055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*Then down the axon to the tip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83444" y="3217333"/>
            <a:ext cx="86887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Synapse: A tiny space between each axon tip and the </a:t>
            </a:r>
          </a:p>
          <a:p>
            <a:r>
              <a:rPr lang="en-US" sz="2800" dirty="0"/>
              <a:t>n</a:t>
            </a:r>
            <a:r>
              <a:rPr lang="en-US" sz="2800" dirty="0" smtClean="0"/>
              <a:t>ext structure.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83444" y="4275667"/>
            <a:ext cx="88067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An impulse crosses the gap with the help of chemicals 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rom the axon tip that help the impulse get across the </a:t>
            </a:r>
          </a:p>
          <a:p>
            <a:r>
              <a:rPr lang="en-US" sz="2800" dirty="0"/>
              <a:t>g</a:t>
            </a:r>
            <a:r>
              <a:rPr lang="en-US" sz="2800" dirty="0" smtClean="0"/>
              <a:t>ap.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3343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27</TotalTime>
  <Words>321</Words>
  <Application>Microsoft Macintosh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How the Nervous System works</vt:lpstr>
      <vt:lpstr>PowerPoint Presentation</vt:lpstr>
      <vt:lpstr>PowerPoint Presentation</vt:lpstr>
      <vt:lpstr>PowerPoint Presentation</vt:lpstr>
      <vt:lpstr>PowerPoint Presentation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Nervous System works</dc:title>
  <dc:creator>LPS LPS</dc:creator>
  <cp:lastModifiedBy>LPS LPS</cp:lastModifiedBy>
  <cp:revision>18</cp:revision>
  <dcterms:created xsi:type="dcterms:W3CDTF">2014-07-12T22:58:29Z</dcterms:created>
  <dcterms:modified xsi:type="dcterms:W3CDTF">2014-07-12T23:25:44Z</dcterms:modified>
</cp:coreProperties>
</file>