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600D39-17F3-2146-B133-F3CA11ECCC71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75CAEE-575F-BC4F-BF5A-E7038DD7A3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Excretory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4 Section 3</a:t>
            </a:r>
          </a:p>
          <a:p>
            <a:r>
              <a:rPr lang="en-US" sz="3200" dirty="0" smtClean="0"/>
              <a:t>Pages 127 - 131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851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444" y="522111"/>
            <a:ext cx="91278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Objectives: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*Describe the role of the excretory system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*Identify the major organs in the excretory system &amp;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xplain their functions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*Analyze how the digestive &amp; excretory systems work</a:t>
            </a:r>
          </a:p>
          <a:p>
            <a:r>
              <a:rPr lang="en-US" sz="2800" dirty="0" smtClean="0"/>
              <a:t>together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3444" y="3302000"/>
            <a:ext cx="819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Excretion: The body’s removal process for wastes.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3444" y="3825220"/>
            <a:ext cx="88664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*Maintains homeostasis by getting rid of harmful waste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aterials in the body.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3444" y="4896556"/>
            <a:ext cx="86204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excretory system </a:t>
            </a:r>
            <a:r>
              <a:rPr lang="en-US" sz="2800" dirty="0" smtClean="0"/>
              <a:t>is the system in the body that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ollects wastes produced by cells and removes the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astes from the body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214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222" y="578556"/>
            <a:ext cx="85074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Urea: A chemical that comes from the break down of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roteins.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5222" y="1532663"/>
            <a:ext cx="85599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Kidneys: Major organs of the excretory system. They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liminate urea, excess water, and other wastes.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5222" y="2486770"/>
            <a:ext cx="7415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Urine: Watery fluid produced by your kidneys.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5222" y="3118556"/>
            <a:ext cx="81210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Ureters: Two narrow tubes from the kidneys to the 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ladder.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5222" y="4072663"/>
            <a:ext cx="83870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Urinary Bladder: Saclike muscular organ that stores 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rine.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5222" y="5026770"/>
            <a:ext cx="86485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Urethra: Small tube from the bladder to the outside of </a:t>
            </a:r>
          </a:p>
          <a:p>
            <a:r>
              <a:rPr lang="en-US" sz="2800" dirty="0"/>
              <a:t>y</a:t>
            </a:r>
            <a:r>
              <a:rPr lang="en-US" sz="2800" dirty="0" smtClean="0"/>
              <a:t>our body. This tube allows urine to leave your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598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111" y="550333"/>
            <a:ext cx="85267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Nephrons: Tiny filtering factories that remove wastes 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the blood and produce urine.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1111" y="1504440"/>
            <a:ext cx="6332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nephrons filter wastes in 2 stages: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5556" y="2027660"/>
            <a:ext cx="83737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*First – Wastes and needed materials (like glucose)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re filtered out of the blood.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5556" y="2981767"/>
            <a:ext cx="84482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*Second – Much of the needed material is returned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the blood, and the wastes are eliminated from the 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ody.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1111" y="4366762"/>
            <a:ext cx="90332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Excretion maintains homeostasis by keeping the body’s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nternal environment stable and free of harmful levels of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hemicals.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1111" y="5751757"/>
            <a:ext cx="82289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addition to the </a:t>
            </a:r>
            <a:r>
              <a:rPr lang="en-US" sz="2800" b="1" dirty="0" smtClean="0"/>
              <a:t>kidneys</a:t>
            </a:r>
            <a:r>
              <a:rPr lang="en-US" sz="2800" dirty="0" smtClean="0"/>
              <a:t>, organs of excretion that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aintain homeostasis include </a:t>
            </a:r>
            <a:r>
              <a:rPr lang="en-US" sz="2800" b="1" dirty="0" smtClean="0"/>
              <a:t>lungs, skin</a:t>
            </a:r>
            <a:r>
              <a:rPr lang="en-US" sz="2800" dirty="0" smtClean="0"/>
              <a:t>, &amp; </a:t>
            </a:r>
            <a:r>
              <a:rPr lang="en-US" sz="2800" b="1" dirty="0" smtClean="0"/>
              <a:t>liver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301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333" y="536222"/>
            <a:ext cx="85611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Kidneys regulate the amount of water in your body. It 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elps you maintain homeostasis. You need 2 liters of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ater per day.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9333" y="1921217"/>
            <a:ext cx="87478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Lungs: When you breathe out, carbon dioxide &amp; some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ater are removed from your body.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9333" y="3033889"/>
            <a:ext cx="90860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Skin: Sweat glands in your skin excrete water and some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hemical wastes in sweat.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9333" y="3987996"/>
            <a:ext cx="7609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Liver: Produces urea by breaking down protein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59556" y="4511216"/>
            <a:ext cx="6771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*Converts hemoglobin molecules into bile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59556" y="5164667"/>
            <a:ext cx="2899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*Breaks down fat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59556" y="5884333"/>
            <a:ext cx="5353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*The liver is the recycling factory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760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</TotalTime>
  <Words>331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The Excretory System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Excretory System</dc:title>
  <dc:creator>LPS LPS</dc:creator>
  <cp:lastModifiedBy>LPS LPS</cp:lastModifiedBy>
  <cp:revision>15</cp:revision>
  <dcterms:created xsi:type="dcterms:W3CDTF">2014-07-12T22:18:07Z</dcterms:created>
  <dcterms:modified xsi:type="dcterms:W3CDTF">2014-07-12T22:57:18Z</dcterms:modified>
</cp:coreProperties>
</file>