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9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D87DB9-5615-7A4F-BF3E-D3C41C65B6F8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041D90-72B5-6246-8593-1EB41C8FCD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Digestion &amp; Absorption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2 Section 4</a:t>
            </a:r>
          </a:p>
          <a:p>
            <a:r>
              <a:rPr lang="en-US" sz="3200" dirty="0" smtClean="0"/>
              <a:t>Pages 68 - 71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526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370" y="558270"/>
            <a:ext cx="88997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Small Intestine: The part of the digestive system where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ost chemical digestion takes place.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25659" y="1512377"/>
            <a:ext cx="2499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*6 meters long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7299" y="2177254"/>
            <a:ext cx="477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*2/3 of your digestive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5370" y="2847178"/>
            <a:ext cx="91464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Almost all chemical digestion and absorption of nutrients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ake place in the small intestine.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5370" y="3801285"/>
            <a:ext cx="5394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Liver: the largest, heaviest organ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25659" y="4324505"/>
            <a:ext cx="4375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*It breaks down medicines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37299" y="4968604"/>
            <a:ext cx="6471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*Helps eliminate nitrogen from the body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7299" y="5666442"/>
            <a:ext cx="6471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*Produces bile (Which breaks down fat)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03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325" y="530357"/>
            <a:ext cx="84287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Bile: A substance that breaks down fat particles. It’s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ade in the liver, stored in the gall bladder and then</a:t>
            </a:r>
          </a:p>
          <a:p>
            <a:r>
              <a:rPr lang="en-US" sz="2800" dirty="0"/>
              <a:t>u</a:t>
            </a:r>
            <a:r>
              <a:rPr lang="en-US" sz="2800" dirty="0" smtClean="0"/>
              <a:t>sed in the small intestine.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9325" y="2023729"/>
            <a:ext cx="6525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Gall Bladder: The organ that stores bile.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9325" y="2665740"/>
            <a:ext cx="7689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Pancreas: Triangular organ under the stomach.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2379" y="3188960"/>
            <a:ext cx="750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*It produces enzymes for the digestive system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2379" y="3907891"/>
            <a:ext cx="8187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*These enzymes break down starches, proteins, &amp;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ats.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9325" y="4982561"/>
            <a:ext cx="82210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Villi: Millions of finger shaped structures lining your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mall intestine.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697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516400"/>
            <a:ext cx="9123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Large Intestine: The last section of the digestive system.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76784" y="1039620"/>
            <a:ext cx="3098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*1 1/2 meters long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6784" y="1744594"/>
            <a:ext cx="427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*Shaped like a horseshoe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6784" y="2442432"/>
            <a:ext cx="427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*Contains helpful bacteria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6784" y="3126313"/>
            <a:ext cx="5074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*Absorbs water into your blood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7460" y="3796237"/>
            <a:ext cx="89004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 material moves through the large intestine, water is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bsorbed into the bloodstream. The remaining material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s readied for elimination from the body.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7460" y="5317523"/>
            <a:ext cx="87061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Rectum: Short, muscular tube that compresses waste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nto a solid form.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916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572227"/>
            <a:ext cx="8029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Anus: Muscular opening at the end of the rectum.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163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22</TotalTime>
  <Words>245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Final Digestion &amp; Absorption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Digestion &amp; Absorption</dc:title>
  <dc:creator>LPS LPS</dc:creator>
  <cp:lastModifiedBy>LPS LPS</cp:lastModifiedBy>
  <cp:revision>9</cp:revision>
  <dcterms:created xsi:type="dcterms:W3CDTF">2014-07-12T21:39:25Z</dcterms:created>
  <dcterms:modified xsi:type="dcterms:W3CDTF">2014-07-12T22:01:32Z</dcterms:modified>
</cp:coreProperties>
</file>