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20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381C-FECE-E648-A765-B73FE079FF4E}" type="datetimeFigureOut">
              <a:rPr lang="en-US" smtClean="0"/>
              <a:t>7/12/14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9926-6148-E94A-AEB0-129BC4E7640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381C-FECE-E648-A765-B73FE079FF4E}" type="datetimeFigureOut">
              <a:rPr lang="en-US" smtClean="0"/>
              <a:t>7/12/14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9926-6148-E94A-AEB0-129BC4E764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381C-FECE-E648-A765-B73FE079FF4E}" type="datetimeFigureOut">
              <a:rPr lang="en-US" smtClean="0"/>
              <a:t>7/12/14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9926-6148-E94A-AEB0-129BC4E764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381C-FECE-E648-A765-B73FE079FF4E}" type="datetimeFigureOut">
              <a:rPr lang="en-US" smtClean="0"/>
              <a:t>7/12/14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9926-6148-E94A-AEB0-129BC4E764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381C-FECE-E648-A765-B73FE079FF4E}" type="datetimeFigureOut">
              <a:rPr lang="en-US" smtClean="0"/>
              <a:t>7/12/14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9926-6148-E94A-AEB0-129BC4E7640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381C-FECE-E648-A765-B73FE079FF4E}" type="datetimeFigureOut">
              <a:rPr lang="en-US" smtClean="0"/>
              <a:t>7/12/14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9926-6148-E94A-AEB0-129BC4E764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381C-FECE-E648-A765-B73FE079FF4E}" type="datetimeFigureOut">
              <a:rPr lang="en-US" smtClean="0"/>
              <a:t>7/12/14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9926-6148-E94A-AEB0-129BC4E7640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381C-FECE-E648-A765-B73FE079FF4E}" type="datetimeFigureOut">
              <a:rPr lang="en-US" smtClean="0"/>
              <a:t>7/12/14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9926-6148-E94A-AEB0-129BC4E764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381C-FECE-E648-A765-B73FE079FF4E}" type="datetimeFigureOut">
              <a:rPr lang="en-US" smtClean="0"/>
              <a:t>7/12/14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9926-6148-E94A-AEB0-129BC4E764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381C-FECE-E648-A765-B73FE079FF4E}" type="datetimeFigureOut">
              <a:rPr lang="en-US" smtClean="0"/>
              <a:t>7/12/14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9926-6148-E94A-AEB0-129BC4E7640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381C-FECE-E648-A765-B73FE079FF4E}" type="datetimeFigureOut">
              <a:rPr lang="en-US" smtClean="0"/>
              <a:t>7/12/14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9926-6148-E94A-AEB0-129BC4E764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C6D381C-FECE-E648-A765-B73FE079FF4E}" type="datetimeFigureOut">
              <a:rPr lang="en-US" smtClean="0"/>
              <a:t>7/12/14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94D9926-6148-E94A-AEB0-129BC4E764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Digestive Process Begins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Chapter 2 Section 3</a:t>
            </a:r>
          </a:p>
          <a:p>
            <a:r>
              <a:rPr lang="en-US" sz="3200" dirty="0" smtClean="0"/>
              <a:t>Pages 60 -65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75687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1415" y="516400"/>
            <a:ext cx="836759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Objectives:</a:t>
            </a:r>
          </a:p>
          <a:p>
            <a:r>
              <a:rPr lang="en-US" sz="2800" dirty="0"/>
              <a:t>*</a:t>
            </a:r>
            <a:r>
              <a:rPr lang="en-US" sz="2800" dirty="0" smtClean="0"/>
              <a:t>Describe the role of the digestive system</a:t>
            </a:r>
          </a:p>
          <a:p>
            <a:r>
              <a:rPr lang="en-US" sz="2800" dirty="0" smtClean="0"/>
              <a:t>*Identify the major organs of the digestive system &amp;</a:t>
            </a:r>
          </a:p>
          <a:p>
            <a:r>
              <a:rPr lang="en-US" sz="2800" dirty="0"/>
              <a:t>e</a:t>
            </a:r>
            <a:r>
              <a:rPr lang="en-US" sz="2800" dirty="0" smtClean="0"/>
              <a:t>xplain their functions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1415" y="2456389"/>
            <a:ext cx="6890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 Main </a:t>
            </a:r>
            <a:r>
              <a:rPr lang="en-US" sz="2800" dirty="0"/>
              <a:t>F</a:t>
            </a:r>
            <a:r>
              <a:rPr lang="en-US" sz="2800" dirty="0" smtClean="0"/>
              <a:t>unctions of the Digestive System: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72154" y="2979609"/>
            <a:ext cx="8428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*Breaks down food into molecules the body can use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72154" y="3614799"/>
            <a:ext cx="85281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*Absorbs those molecules into the blood so they can </a:t>
            </a:r>
          </a:p>
          <a:p>
            <a:r>
              <a:rPr lang="en-US" sz="2800" dirty="0"/>
              <a:t>b</a:t>
            </a:r>
            <a:r>
              <a:rPr lang="en-US" sz="2800" dirty="0" smtClean="0"/>
              <a:t>e carried throughout the body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72154" y="4568906"/>
            <a:ext cx="54932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*Eliminates wastes from the body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75784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595" y="516400"/>
            <a:ext cx="848734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Digestion: Process by which your body breaks down </a:t>
            </a:r>
          </a:p>
          <a:p>
            <a:r>
              <a:rPr lang="en-US" sz="2800" dirty="0"/>
              <a:t>f</a:t>
            </a:r>
            <a:r>
              <a:rPr lang="en-US" sz="2800" dirty="0" smtClean="0"/>
              <a:t>ood into small nutrient molecules.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83794" y="1470507"/>
            <a:ext cx="85672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*Mechanical Digestion: Physically breaks down food.</a:t>
            </a:r>
          </a:p>
          <a:p>
            <a:r>
              <a:rPr lang="en-US" sz="2800" dirty="0" smtClean="0"/>
              <a:t>(ex. Chewing)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83794" y="2735524"/>
            <a:ext cx="85672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*Chemical Digestion: Chemicals produced by the</a:t>
            </a:r>
          </a:p>
          <a:p>
            <a:r>
              <a:rPr lang="en-US" sz="2800" dirty="0"/>
              <a:t>b</a:t>
            </a:r>
            <a:r>
              <a:rPr lang="en-US" sz="2800" dirty="0" smtClean="0"/>
              <a:t>ody break foods into small chemical building blocks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25595" y="3796237"/>
            <a:ext cx="922582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Absorption: Process by which nutrient molecules pass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hrough the walls of your digestive system in your blood.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25595" y="4926734"/>
            <a:ext cx="897881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Saliva: Fluid released when your mouth waters – mixes</a:t>
            </a:r>
          </a:p>
          <a:p>
            <a:r>
              <a:rPr lang="en-US" sz="2800" dirty="0"/>
              <a:t>w</a:t>
            </a:r>
            <a:r>
              <a:rPr lang="en-US" sz="2800" dirty="0" smtClean="0"/>
              <a:t>ith food, moistening the food into a slippery mass.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9747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505" y="530357"/>
            <a:ext cx="87270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Enzyme: Proteins that speed up chemical reactions in 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he body.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53505" y="1484464"/>
            <a:ext cx="882064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Epiglottis: A flap of tissue that seals off your windpipe – </a:t>
            </a:r>
          </a:p>
          <a:p>
            <a:r>
              <a:rPr lang="en-US" sz="2800" dirty="0"/>
              <a:t>p</a:t>
            </a:r>
            <a:r>
              <a:rPr lang="en-US" sz="2800" dirty="0" smtClean="0"/>
              <a:t>reventing food from entering.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53505" y="2581999"/>
            <a:ext cx="90673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Esophagus: A muscular tube that connects the mouth to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he stomach.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53505" y="3536106"/>
            <a:ext cx="842808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Mucus: A thick, slippery substance produced by the </a:t>
            </a:r>
          </a:p>
          <a:p>
            <a:r>
              <a:rPr lang="en-US" sz="2800" dirty="0"/>
              <a:t>b</a:t>
            </a:r>
            <a:r>
              <a:rPr lang="en-US" sz="2800" dirty="0" smtClean="0"/>
              <a:t>ody – Makes food easier to swallow and be moved</a:t>
            </a:r>
          </a:p>
          <a:p>
            <a:r>
              <a:rPr lang="en-US" sz="2800" dirty="0" smtClean="0"/>
              <a:t>Along.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53505" y="5024431"/>
            <a:ext cx="896546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Peristalsis: Involuntary waves of muscle contractions. It</a:t>
            </a:r>
          </a:p>
          <a:p>
            <a:r>
              <a:rPr lang="en-US" sz="2800" dirty="0"/>
              <a:t>k</a:t>
            </a:r>
            <a:r>
              <a:rPr lang="en-US" sz="2800" dirty="0" smtClean="0"/>
              <a:t>eeps food moving in one direction.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54750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460" y="586184"/>
            <a:ext cx="87278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Stomach: A J – shaped muscular pouch located in the </a:t>
            </a:r>
          </a:p>
          <a:p>
            <a:r>
              <a:rPr lang="en-US" sz="2800" dirty="0" smtClean="0"/>
              <a:t>Abdomen.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67460" y="1540291"/>
            <a:ext cx="774886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*Most mechanical digestion and some chemical </a:t>
            </a:r>
          </a:p>
          <a:p>
            <a:r>
              <a:rPr lang="en-US" sz="2800" dirty="0"/>
              <a:t>d</a:t>
            </a:r>
            <a:r>
              <a:rPr lang="en-US" sz="2800" dirty="0" smtClean="0"/>
              <a:t>igestion occur in the stomach.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30237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26</TotalTime>
  <Words>265</Words>
  <Application>Microsoft Macintosh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The Digestive Process Begins</vt:lpstr>
      <vt:lpstr>PowerPoint Presentation</vt:lpstr>
      <vt:lpstr>PowerPoint Presentation</vt:lpstr>
      <vt:lpstr>PowerPoint Presentation</vt:lpstr>
      <vt:lpstr>PowerPoint Presentation</vt:lpstr>
    </vt:vector>
  </TitlesOfParts>
  <Company>LPS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Digestive Process Begins</dc:title>
  <dc:creator>LPS LPS</dc:creator>
  <cp:lastModifiedBy>LPS LPS</cp:lastModifiedBy>
  <cp:revision>12</cp:revision>
  <dcterms:created xsi:type="dcterms:W3CDTF">2014-07-12T21:12:03Z</dcterms:created>
  <dcterms:modified xsi:type="dcterms:W3CDTF">2014-07-12T21:38:57Z</dcterms:modified>
</cp:coreProperties>
</file>