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03908F7-73D3-594B-AB0F-18D03C28FB0A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3B5100B-571A-6A42-A55F-EE98F1190B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Skeletal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1 Section 2</a:t>
            </a:r>
          </a:p>
          <a:p>
            <a:r>
              <a:rPr lang="en-US" dirty="0" smtClean="0"/>
              <a:t>Pages: 12 - 19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4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415" y="544313"/>
            <a:ext cx="71907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Objectives:</a:t>
            </a:r>
          </a:p>
          <a:p>
            <a:r>
              <a:rPr lang="en-US" sz="2800" dirty="0" smtClean="0"/>
              <a:t>*Describe the roles of the skeleton</a:t>
            </a:r>
          </a:p>
          <a:p>
            <a:r>
              <a:rPr lang="en-US" sz="2800" dirty="0" smtClean="0"/>
              <a:t>*Describe the structure and function of bone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1415" y="2079556"/>
            <a:ext cx="85809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Skeleton: Your body’s framework; includes all of your</a:t>
            </a:r>
          </a:p>
          <a:p>
            <a:r>
              <a:rPr lang="en-US" sz="2800" dirty="0" smtClean="0"/>
              <a:t>Bones. *206 bones in an adult’s body.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1415" y="3140270"/>
            <a:ext cx="5633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 Major Functions of the Skeleton: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69839" y="3663490"/>
            <a:ext cx="5848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*Provides shape and support for the body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69839" y="4298680"/>
            <a:ext cx="3178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*Enables you to move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69839" y="4898821"/>
            <a:ext cx="3554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*Protects internal organs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69839" y="5512918"/>
            <a:ext cx="3144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*Produces blood cells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9839" y="6154929"/>
            <a:ext cx="6309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*Stores certain materials until you need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858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544313"/>
            <a:ext cx="9087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Vertebrae: 26 small bones that make up your backbone.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7460" y="1228194"/>
            <a:ext cx="79494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Joint: A place in the body where two bones come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ogether.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460" y="2182301"/>
            <a:ext cx="9033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Movable Joints: Allow the body to make a wide range of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ovements.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3136408"/>
            <a:ext cx="5194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*Hinge Joint: knees and elbows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7460" y="3810194"/>
            <a:ext cx="6691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*Ball-and-Socket Joint: Shoulder and Hip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7460" y="4466161"/>
            <a:ext cx="2998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*Pivot Joint: Neck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7460" y="5122129"/>
            <a:ext cx="5167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*Gliding Joint: Wrist and Ankle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67460" y="5645349"/>
            <a:ext cx="92246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Immovable Joints: Connects bones in a way that allows</a:t>
            </a:r>
          </a:p>
          <a:p>
            <a:r>
              <a:rPr lang="en-US" sz="2800" dirty="0" smtClean="0"/>
              <a:t>little or no movement. (ex. Skull, joints of ribs to sternum)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764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60" y="558270"/>
            <a:ext cx="90871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Ligaments: Strong bands of connective tissue that holds</a:t>
            </a:r>
          </a:p>
          <a:p>
            <a:r>
              <a:rPr lang="en-US" sz="2800" dirty="0" smtClean="0"/>
              <a:t>Bone to bone.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7460" y="1512377"/>
            <a:ext cx="86470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Cartilage: Connective tissue that is more flexible than</a:t>
            </a:r>
          </a:p>
          <a:p>
            <a:r>
              <a:rPr lang="en-US" sz="2800" dirty="0" smtClean="0"/>
              <a:t>Bone. Ex. *Nose  *Ear  *Cover on ends of bones for </a:t>
            </a:r>
          </a:p>
          <a:p>
            <a:r>
              <a:rPr lang="en-US" sz="2800" dirty="0" smtClean="0"/>
              <a:t>cushion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3000702"/>
            <a:ext cx="2679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Bone Structure: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8424" y="3523922"/>
            <a:ext cx="81084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*Compact Bone: Hard, dense material nerves and 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lood vessels run through.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88424" y="4478029"/>
            <a:ext cx="86067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*Spongy Bone: Has many small spaces within so it is 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ight weight and strong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86109" y="5554788"/>
            <a:ext cx="7709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*Marrow: A soft connective tissue in your bones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953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010" y="558270"/>
            <a:ext cx="6271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Red Marrow: Produces red blood cells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7010" y="1214238"/>
            <a:ext cx="4242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Yellow Marrow: Stores fat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460" y="1870205"/>
            <a:ext cx="89877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Bone Strength: Bones are hard because they are made 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f tightly packed minerals – Phosphorous &amp; Calcium</a:t>
            </a:r>
          </a:p>
          <a:p>
            <a:r>
              <a:rPr lang="en-US" sz="2800" dirty="0" smtClean="0"/>
              <a:t>**They are stronger than concrete and granite.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460" y="3433361"/>
            <a:ext cx="2380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Bone Growth: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7010" y="3956581"/>
            <a:ext cx="91067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*</a:t>
            </a:r>
            <a:r>
              <a:rPr lang="en-US" sz="2800" dirty="0" smtClean="0"/>
              <a:t>Because your bone cells are alive, they form new bone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issue as you grow.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7010" y="4910688"/>
            <a:ext cx="84084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*Bone tissue continues to form as bones absorb the 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orce of your weight.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07010" y="5864795"/>
            <a:ext cx="8208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*After a break, new bone tissue forms to close and 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epair the break.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741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550" y="530357"/>
            <a:ext cx="2001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Bone Care: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74469" y="1053577"/>
            <a:ext cx="87280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combination of a balanced diet and regular exercise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an give you a lifetime of healthy bones.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8874" y="2149340"/>
            <a:ext cx="89165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Healthy Diet: </a:t>
            </a:r>
          </a:p>
          <a:p>
            <a:r>
              <a:rPr lang="en-US" sz="2800" dirty="0" smtClean="0"/>
              <a:t>Meat, grains, &amp; leafy greens = Phosphorous &amp; Calcium</a:t>
            </a:r>
          </a:p>
          <a:p>
            <a:r>
              <a:rPr lang="en-US" sz="2800" dirty="0" smtClean="0"/>
              <a:t>Dairy Products = Calcium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4469" y="3534335"/>
            <a:ext cx="56738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Exercise:</a:t>
            </a:r>
          </a:p>
          <a:p>
            <a:r>
              <a:rPr lang="en-US" sz="2800" dirty="0" smtClean="0"/>
              <a:t>Builds and maintains strong bones</a:t>
            </a:r>
          </a:p>
          <a:p>
            <a:r>
              <a:rPr lang="en-US" sz="2800" dirty="0" smtClean="0"/>
              <a:t>Prevents Osteoporosis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9550" y="5136085"/>
            <a:ext cx="91269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Osteoporosis: A condition where bones lose mineral and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ecome weak and break easily.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99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46</TotalTime>
  <Words>415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The Skeletal System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Skeletal System</dc:title>
  <dc:creator>LPS LPS</dc:creator>
  <cp:lastModifiedBy>LPS LPS</cp:lastModifiedBy>
  <cp:revision>15</cp:revision>
  <dcterms:created xsi:type="dcterms:W3CDTF">2014-07-12T20:08:46Z</dcterms:created>
  <dcterms:modified xsi:type="dcterms:W3CDTF">2014-07-12T20:54:51Z</dcterms:modified>
</cp:coreProperties>
</file>