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B8AB9F-AB0A-E94C-9386-D64EEAD4838E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76D056-036E-BD4B-BF87-67D61A40FA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Body Organization &amp;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1 Section 1</a:t>
            </a:r>
          </a:p>
          <a:p>
            <a:r>
              <a:rPr lang="en-US" dirty="0" smtClean="0"/>
              <a:t>Pages: 6 - 11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3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505" y="530357"/>
            <a:ext cx="89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Objectives: Order the levels of organization in the body.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1053577"/>
            <a:ext cx="904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Describe the basic components of a body system &amp;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xplain how they work together to function as a system.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2177254"/>
            <a:ext cx="9246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levels of organization in the human body consist of…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2379" y="2916962"/>
            <a:ext cx="880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Cell: the basic unit of structure &amp; function in a living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hing.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3505" y="4019545"/>
            <a:ext cx="5288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Cell Membrane</a:t>
            </a:r>
            <a:r>
              <a:rPr lang="en-US" sz="2000" dirty="0" smtClean="0"/>
              <a:t>: outside boundary of the cell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00449" y="4815080"/>
            <a:ext cx="4274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Nucleus</a:t>
            </a:r>
            <a:r>
              <a:rPr lang="en-US" sz="2000" dirty="0" smtClean="0"/>
              <a:t>: </a:t>
            </a:r>
            <a:r>
              <a:rPr lang="en-US" sz="2000" dirty="0"/>
              <a:t>c</a:t>
            </a:r>
            <a:r>
              <a:rPr lang="en-US" sz="2000" dirty="0" smtClean="0"/>
              <a:t>ontrol center; directs cell 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ctivities &amp; contains cell information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423408" y="6252626"/>
            <a:ext cx="6385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Cytoplasm</a:t>
            </a:r>
            <a:r>
              <a:rPr lang="en-US" sz="2000" dirty="0" smtClean="0"/>
              <a:t>: material in a cell; clear, jellylike substance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ontaining cell structures.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89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50" y="558270"/>
            <a:ext cx="91592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Cell Functions:  Carry on processes that keep the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rganism alive – Release energy, grow, get rid of waste,</a:t>
            </a:r>
          </a:p>
          <a:p>
            <a:r>
              <a:rPr lang="en-US" sz="2800" dirty="0" smtClean="0"/>
              <a:t>&amp; reproduce.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7974" y="2051643"/>
            <a:ext cx="83014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2. Tissues: A group of similar cells that perform the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ame function.  The body contains 4 basic types…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804" y="3005750"/>
            <a:ext cx="5418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*Muscle Tissue: can contract (shorten)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804" y="3586886"/>
            <a:ext cx="827612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*Nervous Tissue: directs and controls body processes- they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arry electrical messages between the brain and other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ody parts.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804" y="4787214"/>
            <a:ext cx="7746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*Connective Tissue: provides support for your body and 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onnects all its parts. (bone, blood, and fat for example.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0804" y="5618211"/>
            <a:ext cx="809969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*Epithelial Tissue: covers the surfaces of your body, inside</a:t>
            </a:r>
          </a:p>
          <a:p>
            <a:r>
              <a:rPr lang="en-US" sz="2400" dirty="0" smtClean="0"/>
              <a:t>&amp; out. Skin and the lining of your digestive system are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xamples.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326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544313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44244" y="544313"/>
            <a:ext cx="87263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 Organs: A structure that is composed of different </a:t>
            </a:r>
          </a:p>
          <a:p>
            <a:r>
              <a:rPr lang="en-US" sz="2800" dirty="0"/>
              <a:t>k</a:t>
            </a:r>
            <a:r>
              <a:rPr lang="en-US" sz="2800" dirty="0" smtClean="0"/>
              <a:t>inds of tissue.  An organ performs a complex,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pecific job. Examples are: Heart, Brain, Kidneys, etc.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4244" y="2037686"/>
            <a:ext cx="83874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4. Organ Systems: A group of organs that work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ogether to perform a major function. Examples are: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irculatory system, skeletal system, etc.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3628756"/>
            <a:ext cx="8814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Homeostasis: The body’s tendency to keep an internal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alance.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4731340"/>
            <a:ext cx="87275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*Homeostasis is the process by which an organism’s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nternal environment is kept stable in spite of changes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 the external environment.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661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72227"/>
            <a:ext cx="9046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Stress: the reaction of your body and mind to potentially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hreatening, challenging, or disturbing events.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660854"/>
            <a:ext cx="87077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Adrenaline: Gives you a burst of energy and prepares</a:t>
            </a:r>
          </a:p>
          <a:p>
            <a:r>
              <a:rPr lang="en-US" sz="2800" dirty="0"/>
              <a:t>y</a:t>
            </a:r>
            <a:r>
              <a:rPr lang="en-US" sz="2800" dirty="0" smtClean="0"/>
              <a:t>our body to take action.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460" y="2861135"/>
            <a:ext cx="87068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Fight or Flight Response: Reaction from adrenaline. It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repares you to either fight the stressor OR run away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stressor.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4382421"/>
            <a:ext cx="90857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Long-Term Stress: Stressor that continue for a long time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Examples: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5485004"/>
            <a:ext cx="31775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Short-Term Stress: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Examples: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222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80" y="586184"/>
            <a:ext cx="33577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Dealing with Stress: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Examples: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96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46</TotalTime>
  <Words>411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Body Organization &amp; Homeostasis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Organization &amp; Homeostasis</dc:title>
  <dc:creator>LPS LPS</dc:creator>
  <cp:lastModifiedBy>LPS LPS</cp:lastModifiedBy>
  <cp:revision>13</cp:revision>
  <dcterms:created xsi:type="dcterms:W3CDTF">2014-07-12T19:21:01Z</dcterms:created>
  <dcterms:modified xsi:type="dcterms:W3CDTF">2014-07-12T20:07:56Z</dcterms:modified>
</cp:coreProperties>
</file>